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9" r:id="rId13"/>
    <p:sldId id="267" r:id="rId14"/>
    <p:sldId id="269" r:id="rId15"/>
    <p:sldId id="270" r:id="rId16"/>
    <p:sldId id="272" r:id="rId17"/>
    <p:sldId id="278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CAE"/>
    <a:srgbClr val="44546A"/>
    <a:srgbClr val="5B9BD5"/>
    <a:srgbClr val="C7BD93"/>
    <a:srgbClr val="988A4E"/>
    <a:srgbClr val="FFE59B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608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485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190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06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53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464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177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969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552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281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52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>
                <a:lumMod val="95000"/>
              </a:schemeClr>
            </a:gs>
            <a:gs pos="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A0A33-130B-4CC2-B765-E40F878E58A4}" type="datetimeFigureOut">
              <a:rPr lang="id-ID" smtClean="0"/>
              <a:t>15/06/2015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A9B3-347F-43A0-92BF-0481CCCF61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18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6845882" y="3468608"/>
            <a:ext cx="750920" cy="1201449"/>
            <a:chOff x="6858761" y="2747392"/>
            <a:chExt cx="750920" cy="1201449"/>
          </a:xfrm>
        </p:grpSpPr>
        <p:sp>
          <p:nvSpPr>
            <p:cNvPr id="6" name="Rounded Rectangle 5"/>
            <p:cNvSpPr/>
            <p:nvPr/>
          </p:nvSpPr>
          <p:spPr>
            <a:xfrm>
              <a:off x="6858761" y="2747392"/>
              <a:ext cx="750920" cy="1201449"/>
            </a:xfrm>
            <a:prstGeom prst="roundRect">
              <a:avLst>
                <a:gd name="adj" fmla="val 7008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206289" y="3839988"/>
              <a:ext cx="60940" cy="559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0631" y="2867751"/>
              <a:ext cx="590367" cy="931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grpSp>
        <p:nvGrpSpPr>
          <p:cNvPr id="71" name="Group 70"/>
          <p:cNvGrpSpPr/>
          <p:nvPr/>
        </p:nvGrpSpPr>
        <p:grpSpPr>
          <a:xfrm>
            <a:off x="8567164" y="4452529"/>
            <a:ext cx="750920" cy="1201449"/>
            <a:chOff x="8580043" y="3731313"/>
            <a:chExt cx="750920" cy="1201449"/>
          </a:xfrm>
        </p:grpSpPr>
        <p:sp>
          <p:nvSpPr>
            <p:cNvPr id="46" name="Rounded Rectangle 45"/>
            <p:cNvSpPr/>
            <p:nvPr/>
          </p:nvSpPr>
          <p:spPr>
            <a:xfrm>
              <a:off x="8580043" y="3731313"/>
              <a:ext cx="750920" cy="1201449"/>
            </a:xfrm>
            <a:prstGeom prst="roundRect">
              <a:avLst>
                <a:gd name="adj" fmla="val 7008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927571" y="4823909"/>
              <a:ext cx="60940" cy="559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61913" y="3851672"/>
              <a:ext cx="590367" cy="931233"/>
            </a:xfrm>
            <a:prstGeom prst="rect">
              <a:avLst/>
            </a:prstGeom>
            <a:ln>
              <a:noFill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68" name="Group 67"/>
          <p:cNvGrpSpPr/>
          <p:nvPr/>
        </p:nvGrpSpPr>
        <p:grpSpPr>
          <a:xfrm>
            <a:off x="3382322" y="3549491"/>
            <a:ext cx="750920" cy="1201449"/>
            <a:chOff x="3395201" y="2828275"/>
            <a:chExt cx="750920" cy="1201449"/>
          </a:xfrm>
        </p:grpSpPr>
        <p:sp>
          <p:nvSpPr>
            <p:cNvPr id="50" name="Rounded Rectangle 49"/>
            <p:cNvSpPr/>
            <p:nvPr/>
          </p:nvSpPr>
          <p:spPr>
            <a:xfrm>
              <a:off x="3395201" y="2828275"/>
              <a:ext cx="750920" cy="1201449"/>
            </a:xfrm>
            <a:prstGeom prst="roundRect">
              <a:avLst>
                <a:gd name="adj" fmla="val 7008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742729" y="3920871"/>
              <a:ext cx="60940" cy="5594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76989" y="2948634"/>
              <a:ext cx="590367" cy="931233"/>
            </a:xfrm>
            <a:prstGeom prst="rect">
              <a:avLst/>
            </a:prstGeom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69" name="Group 68"/>
          <p:cNvGrpSpPr/>
          <p:nvPr/>
        </p:nvGrpSpPr>
        <p:grpSpPr>
          <a:xfrm>
            <a:off x="5260672" y="4202935"/>
            <a:ext cx="750920" cy="1201449"/>
            <a:chOff x="5273551" y="3481719"/>
            <a:chExt cx="750920" cy="1201449"/>
          </a:xfrm>
        </p:grpSpPr>
        <p:sp>
          <p:nvSpPr>
            <p:cNvPr id="54" name="Rounded Rectangle 53"/>
            <p:cNvSpPr/>
            <p:nvPr/>
          </p:nvSpPr>
          <p:spPr>
            <a:xfrm>
              <a:off x="5273551" y="3481719"/>
              <a:ext cx="750920" cy="1201449"/>
            </a:xfrm>
            <a:prstGeom prst="roundRect">
              <a:avLst>
                <a:gd name="adj" fmla="val 7008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621079" y="4574315"/>
              <a:ext cx="60940" cy="559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60363" y="3602078"/>
              <a:ext cx="590367" cy="931233"/>
            </a:xfrm>
            <a:prstGeom prst="rect">
              <a:avLst/>
            </a:prstGeom>
            <a:solidFill>
              <a:schemeClr val="bg1"/>
            </a:solidFill>
            <a:extLst/>
          </p:spPr>
        </p:pic>
      </p:grpSp>
      <p:grpSp>
        <p:nvGrpSpPr>
          <p:cNvPr id="15" name="Group 14"/>
          <p:cNvGrpSpPr/>
          <p:nvPr/>
        </p:nvGrpSpPr>
        <p:grpSpPr>
          <a:xfrm>
            <a:off x="1627739" y="4602386"/>
            <a:ext cx="750920" cy="1201449"/>
            <a:chOff x="1627739" y="4602386"/>
            <a:chExt cx="750920" cy="1201449"/>
          </a:xfrm>
        </p:grpSpPr>
        <p:sp>
          <p:nvSpPr>
            <p:cNvPr id="58" name="Rounded Rectangle 57"/>
            <p:cNvSpPr/>
            <p:nvPr/>
          </p:nvSpPr>
          <p:spPr>
            <a:xfrm>
              <a:off x="1627739" y="4602386"/>
              <a:ext cx="750920" cy="1201449"/>
            </a:xfrm>
            <a:prstGeom prst="roundRect">
              <a:avLst>
                <a:gd name="adj" fmla="val 7008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975267" y="5694982"/>
              <a:ext cx="60940" cy="5594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4551" y="4722745"/>
              <a:ext cx="566425" cy="931233"/>
            </a:xfrm>
            <a:prstGeom prst="rect">
              <a:avLst/>
            </a:prstGeom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72" name="Group 71"/>
          <p:cNvGrpSpPr/>
          <p:nvPr/>
        </p:nvGrpSpPr>
        <p:grpSpPr>
          <a:xfrm>
            <a:off x="10130583" y="4041362"/>
            <a:ext cx="750920" cy="1201449"/>
            <a:chOff x="10143462" y="3320146"/>
            <a:chExt cx="750920" cy="1201449"/>
          </a:xfrm>
        </p:grpSpPr>
        <p:sp>
          <p:nvSpPr>
            <p:cNvPr id="62" name="Rounded Rectangle 61"/>
            <p:cNvSpPr/>
            <p:nvPr/>
          </p:nvSpPr>
          <p:spPr>
            <a:xfrm>
              <a:off x="10143462" y="3320146"/>
              <a:ext cx="750920" cy="1201449"/>
            </a:xfrm>
            <a:prstGeom prst="roundRect">
              <a:avLst>
                <a:gd name="adj" fmla="val 7008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0490990" y="4412742"/>
              <a:ext cx="60940" cy="559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25332" y="3440505"/>
              <a:ext cx="590367" cy="931233"/>
            </a:xfrm>
            <a:prstGeom prst="rect">
              <a:avLst/>
            </a:prstGeom>
            <a:ln>
              <a:noFill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65" name="Oval 64"/>
          <p:cNvSpPr/>
          <p:nvPr/>
        </p:nvSpPr>
        <p:spPr>
          <a:xfrm>
            <a:off x="1942148" y="4368421"/>
            <a:ext cx="90017" cy="841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/>
          <p:cNvSpPr/>
          <p:nvPr/>
        </p:nvSpPr>
        <p:spPr>
          <a:xfrm>
            <a:off x="10478111" y="3818951"/>
            <a:ext cx="90017" cy="841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/>
          <p:cNvSpPr/>
          <p:nvPr/>
        </p:nvSpPr>
        <p:spPr>
          <a:xfrm>
            <a:off x="8914692" y="4239186"/>
            <a:ext cx="90017" cy="841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/>
          <p:cNvSpPr/>
          <p:nvPr/>
        </p:nvSpPr>
        <p:spPr>
          <a:xfrm>
            <a:off x="7159105" y="3191059"/>
            <a:ext cx="90017" cy="841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/>
          <p:cNvSpPr/>
          <p:nvPr/>
        </p:nvSpPr>
        <p:spPr>
          <a:xfrm>
            <a:off x="5610993" y="3942848"/>
            <a:ext cx="90017" cy="841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/>
          <p:cNvSpPr/>
          <p:nvPr/>
        </p:nvSpPr>
        <p:spPr>
          <a:xfrm>
            <a:off x="3696731" y="3282370"/>
            <a:ext cx="90017" cy="841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3" name="Elbow Connector 82"/>
          <p:cNvCxnSpPr/>
          <p:nvPr/>
        </p:nvCxnSpPr>
        <p:spPr>
          <a:xfrm rot="16200000" flipV="1">
            <a:off x="-534160" y="1847102"/>
            <a:ext cx="4683219" cy="359423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696731" y="-434715"/>
            <a:ext cx="45009" cy="371708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76" idx="0"/>
          </p:cNvCxnSpPr>
          <p:nvPr/>
        </p:nvCxnSpPr>
        <p:spPr>
          <a:xfrm rot="5400000" flipH="1" flipV="1">
            <a:off x="4982761" y="358445"/>
            <a:ext cx="4257644" cy="2911162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16200000" flipV="1">
            <a:off x="4518394" y="509353"/>
            <a:ext cx="3509983" cy="1861686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/>
          <p:nvPr/>
        </p:nvCxnSpPr>
        <p:spPr>
          <a:xfrm rot="16200000" flipV="1">
            <a:off x="8026454" y="1327406"/>
            <a:ext cx="4138870" cy="854465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8959727" y="-314796"/>
            <a:ext cx="15905" cy="4536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57273" y="1086633"/>
            <a:ext cx="7178568" cy="1199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latin typeface="Antonio" panose="02000503000000000000" pitchFamily="2" charset="0"/>
                <a:cs typeface="Courier New" panose="02070309020205020404" pitchFamily="49" charset="0"/>
              </a:rPr>
              <a:t>THESE DAYS MOBILE DEVICES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73415" y="1944530"/>
            <a:ext cx="7744428" cy="912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Antonio" panose="02000503000000000000" pitchFamily="2" charset="0"/>
                <a:cs typeface="Courier New" panose="02070309020205020404" pitchFamily="49" charset="0"/>
              </a:rPr>
              <a:t>ARE CHALLENGING PERSONAL COMPUTERS</a:t>
            </a:r>
            <a:endParaRPr lang="id-ID" sz="4000" b="1" dirty="0">
              <a:solidFill>
                <a:schemeClr val="tx2">
                  <a:lumMod val="75000"/>
                </a:schemeClr>
              </a:solidFill>
              <a:latin typeface="Antonio" panose="02000503000000000000" pitchFamily="2" charset="0"/>
              <a:cs typeface="Courier New" panose="02070309020205020404" pitchFamily="49" charset="0"/>
            </a:endParaRPr>
          </a:p>
        </p:txBody>
      </p:sp>
      <p:pic>
        <p:nvPicPr>
          <p:cNvPr id="16" name="littleid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1083" y="-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5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4" grpId="0" build="allAtOnce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34665" y="917484"/>
            <a:ext cx="4732421" cy="5069305"/>
            <a:chOff x="3801227" y="930860"/>
            <a:chExt cx="4732421" cy="5069305"/>
          </a:xfrm>
        </p:grpSpPr>
        <p:sp>
          <p:nvSpPr>
            <p:cNvPr id="2" name="Folded Corner 1"/>
            <p:cNvSpPr/>
            <p:nvPr/>
          </p:nvSpPr>
          <p:spPr>
            <a:xfrm>
              <a:off x="3801227" y="930860"/>
              <a:ext cx="4732421" cy="5069305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801227" y="930860"/>
              <a:ext cx="4732421" cy="10102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34916" y="1184371"/>
            <a:ext cx="403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bg1"/>
                </a:solidFill>
                <a:latin typeface="Antonio" panose="02000503000000000000" pitchFamily="2" charset="0"/>
              </a:rPr>
              <a:t>MOBILE APP</a:t>
            </a:r>
            <a:r>
              <a:rPr lang="en-US" sz="3600" b="1" dirty="0" smtClean="0">
                <a:solidFill>
                  <a:schemeClr val="bg1"/>
                </a:solidFill>
                <a:latin typeface="Antonio" panose="02000503000000000000" pitchFamily="2" charset="0"/>
              </a:rPr>
              <a:t> </a:t>
            </a:r>
            <a:r>
              <a:rPr lang="id-ID" sz="3600" b="1" dirty="0" smtClean="0">
                <a:solidFill>
                  <a:schemeClr val="bg1"/>
                </a:solidFill>
                <a:latin typeface="Antonio" panose="02000503000000000000" pitchFamily="2" charset="0"/>
              </a:rPr>
              <a:t>HELPS TO :</a:t>
            </a:r>
            <a:endParaRPr lang="id-ID" sz="3600" b="1" dirty="0">
              <a:solidFill>
                <a:schemeClr val="bg1"/>
              </a:solidFill>
              <a:latin typeface="Antonio" panose="02000503000000000000" pitchFamily="2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876028" y="2537871"/>
            <a:ext cx="741704" cy="598960"/>
          </a:xfrm>
          <a:custGeom>
            <a:avLst/>
            <a:gdLst>
              <a:gd name="T0" fmla="*/ 94 w 112"/>
              <a:gd name="T1" fmla="*/ 2 h 90"/>
              <a:gd name="T2" fmla="*/ 110 w 112"/>
              <a:gd name="T3" fmla="*/ 14 h 90"/>
              <a:gd name="T4" fmla="*/ 54 w 112"/>
              <a:gd name="T5" fmla="*/ 74 h 90"/>
              <a:gd name="T6" fmla="*/ 54 w 112"/>
              <a:gd name="T7" fmla="*/ 74 h 90"/>
              <a:gd name="T8" fmla="*/ 54 w 112"/>
              <a:gd name="T9" fmla="*/ 75 h 90"/>
              <a:gd name="T10" fmla="*/ 54 w 112"/>
              <a:gd name="T11" fmla="*/ 75 h 90"/>
              <a:gd name="T12" fmla="*/ 53 w 112"/>
              <a:gd name="T13" fmla="*/ 75 h 90"/>
              <a:gd name="T14" fmla="*/ 53 w 112"/>
              <a:gd name="T15" fmla="*/ 75 h 90"/>
              <a:gd name="T16" fmla="*/ 53 w 112"/>
              <a:gd name="T17" fmla="*/ 75 h 90"/>
              <a:gd name="T18" fmla="*/ 53 w 112"/>
              <a:gd name="T19" fmla="*/ 75 h 90"/>
              <a:gd name="T20" fmla="*/ 53 w 112"/>
              <a:gd name="T21" fmla="*/ 75 h 90"/>
              <a:gd name="T22" fmla="*/ 53 w 112"/>
              <a:gd name="T23" fmla="*/ 75 h 90"/>
              <a:gd name="T24" fmla="*/ 53 w 112"/>
              <a:gd name="T25" fmla="*/ 75 h 90"/>
              <a:gd name="T26" fmla="*/ 53 w 112"/>
              <a:gd name="T27" fmla="*/ 75 h 90"/>
              <a:gd name="T28" fmla="*/ 53 w 112"/>
              <a:gd name="T29" fmla="*/ 75 h 90"/>
              <a:gd name="T30" fmla="*/ 53 w 112"/>
              <a:gd name="T31" fmla="*/ 75 h 90"/>
              <a:gd name="T32" fmla="*/ 53 w 112"/>
              <a:gd name="T33" fmla="*/ 75 h 90"/>
              <a:gd name="T34" fmla="*/ 53 w 112"/>
              <a:gd name="T35" fmla="*/ 75 h 90"/>
              <a:gd name="T36" fmla="*/ 53 w 112"/>
              <a:gd name="T37" fmla="*/ 75 h 90"/>
              <a:gd name="T38" fmla="*/ 53 w 112"/>
              <a:gd name="T39" fmla="*/ 75 h 90"/>
              <a:gd name="T40" fmla="*/ 52 w 112"/>
              <a:gd name="T41" fmla="*/ 75 h 90"/>
              <a:gd name="T42" fmla="*/ 52 w 112"/>
              <a:gd name="T43" fmla="*/ 75 h 90"/>
              <a:gd name="T44" fmla="*/ 52 w 112"/>
              <a:gd name="T45" fmla="*/ 75 h 90"/>
              <a:gd name="T46" fmla="*/ 52 w 112"/>
              <a:gd name="T47" fmla="*/ 75 h 90"/>
              <a:gd name="T48" fmla="*/ 52 w 112"/>
              <a:gd name="T49" fmla="*/ 75 h 90"/>
              <a:gd name="T50" fmla="*/ 52 w 112"/>
              <a:gd name="T51" fmla="*/ 75 h 90"/>
              <a:gd name="T52" fmla="*/ 52 w 112"/>
              <a:gd name="T53" fmla="*/ 75 h 90"/>
              <a:gd name="T54" fmla="*/ 52 w 112"/>
              <a:gd name="T55" fmla="*/ 75 h 90"/>
              <a:gd name="T56" fmla="*/ 52 w 112"/>
              <a:gd name="T57" fmla="*/ 75 h 90"/>
              <a:gd name="T58" fmla="*/ 52 w 112"/>
              <a:gd name="T59" fmla="*/ 75 h 90"/>
              <a:gd name="T60" fmla="*/ 52 w 112"/>
              <a:gd name="T61" fmla="*/ 75 h 90"/>
              <a:gd name="T62" fmla="*/ 52 w 112"/>
              <a:gd name="T63" fmla="*/ 75 h 90"/>
              <a:gd name="T64" fmla="*/ 52 w 112"/>
              <a:gd name="T65" fmla="*/ 75 h 90"/>
              <a:gd name="T66" fmla="*/ 51 w 112"/>
              <a:gd name="T67" fmla="*/ 75 h 90"/>
              <a:gd name="T68" fmla="*/ 51 w 112"/>
              <a:gd name="T69" fmla="*/ 75 h 90"/>
              <a:gd name="T70" fmla="*/ 51 w 112"/>
              <a:gd name="T71" fmla="*/ 75 h 90"/>
              <a:gd name="T72" fmla="*/ 51 w 112"/>
              <a:gd name="T73" fmla="*/ 75 h 90"/>
              <a:gd name="T74" fmla="*/ 51 w 112"/>
              <a:gd name="T75" fmla="*/ 75 h 90"/>
              <a:gd name="T76" fmla="*/ 51 w 112"/>
              <a:gd name="T77" fmla="*/ 75 h 90"/>
              <a:gd name="T78" fmla="*/ 51 w 112"/>
              <a:gd name="T79" fmla="*/ 75 h 90"/>
              <a:gd name="T80" fmla="*/ 51 w 112"/>
              <a:gd name="T81" fmla="*/ 75 h 90"/>
              <a:gd name="T82" fmla="*/ 51 w 112"/>
              <a:gd name="T83" fmla="*/ 75 h 90"/>
              <a:gd name="T84" fmla="*/ 50 w 112"/>
              <a:gd name="T85" fmla="*/ 75 h 90"/>
              <a:gd name="T86" fmla="*/ 50 w 112"/>
              <a:gd name="T87" fmla="*/ 75 h 90"/>
              <a:gd name="T88" fmla="*/ 50 w 112"/>
              <a:gd name="T89" fmla="*/ 74 h 90"/>
              <a:gd name="T90" fmla="*/ 15 w 112"/>
              <a:gd name="T91" fmla="*/ 36 h 90"/>
              <a:gd name="T92" fmla="*/ 32 w 112"/>
              <a:gd name="T93" fmla="*/ 2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" h="90">
                <a:moveTo>
                  <a:pt x="52" y="44"/>
                </a:moveTo>
                <a:cubicBezTo>
                  <a:pt x="94" y="2"/>
                  <a:pt x="94" y="2"/>
                  <a:pt x="94" y="2"/>
                </a:cubicBezTo>
                <a:cubicBezTo>
                  <a:pt x="95" y="0"/>
                  <a:pt x="97" y="0"/>
                  <a:pt x="99" y="2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2" y="15"/>
                  <a:pt x="112" y="17"/>
                  <a:pt x="110" y="18"/>
                </a:cubicBezTo>
                <a:cubicBezTo>
                  <a:pt x="92" y="37"/>
                  <a:pt x="73" y="56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4"/>
                </a:cubicBezTo>
                <a:cubicBezTo>
                  <a:pt x="0" y="24"/>
                  <a:pt x="65" y="90"/>
                  <a:pt x="15" y="40"/>
                </a:cubicBezTo>
                <a:cubicBezTo>
                  <a:pt x="14" y="39"/>
                  <a:pt x="14" y="37"/>
                  <a:pt x="15" y="36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3"/>
                  <a:pt x="30" y="23"/>
                  <a:pt x="32" y="24"/>
                </a:cubicBezTo>
                <a:lnTo>
                  <a:pt x="52" y="4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900307" y="3589127"/>
            <a:ext cx="741704" cy="598960"/>
          </a:xfrm>
          <a:custGeom>
            <a:avLst/>
            <a:gdLst>
              <a:gd name="T0" fmla="*/ 94 w 112"/>
              <a:gd name="T1" fmla="*/ 2 h 90"/>
              <a:gd name="T2" fmla="*/ 110 w 112"/>
              <a:gd name="T3" fmla="*/ 14 h 90"/>
              <a:gd name="T4" fmla="*/ 54 w 112"/>
              <a:gd name="T5" fmla="*/ 74 h 90"/>
              <a:gd name="T6" fmla="*/ 54 w 112"/>
              <a:gd name="T7" fmla="*/ 74 h 90"/>
              <a:gd name="T8" fmla="*/ 54 w 112"/>
              <a:gd name="T9" fmla="*/ 75 h 90"/>
              <a:gd name="T10" fmla="*/ 54 w 112"/>
              <a:gd name="T11" fmla="*/ 75 h 90"/>
              <a:gd name="T12" fmla="*/ 53 w 112"/>
              <a:gd name="T13" fmla="*/ 75 h 90"/>
              <a:gd name="T14" fmla="*/ 53 w 112"/>
              <a:gd name="T15" fmla="*/ 75 h 90"/>
              <a:gd name="T16" fmla="*/ 53 w 112"/>
              <a:gd name="T17" fmla="*/ 75 h 90"/>
              <a:gd name="T18" fmla="*/ 53 w 112"/>
              <a:gd name="T19" fmla="*/ 75 h 90"/>
              <a:gd name="T20" fmla="*/ 53 w 112"/>
              <a:gd name="T21" fmla="*/ 75 h 90"/>
              <a:gd name="T22" fmla="*/ 53 w 112"/>
              <a:gd name="T23" fmla="*/ 75 h 90"/>
              <a:gd name="T24" fmla="*/ 53 w 112"/>
              <a:gd name="T25" fmla="*/ 75 h 90"/>
              <a:gd name="T26" fmla="*/ 53 w 112"/>
              <a:gd name="T27" fmla="*/ 75 h 90"/>
              <a:gd name="T28" fmla="*/ 53 w 112"/>
              <a:gd name="T29" fmla="*/ 75 h 90"/>
              <a:gd name="T30" fmla="*/ 53 w 112"/>
              <a:gd name="T31" fmla="*/ 75 h 90"/>
              <a:gd name="T32" fmla="*/ 53 w 112"/>
              <a:gd name="T33" fmla="*/ 75 h 90"/>
              <a:gd name="T34" fmla="*/ 53 w 112"/>
              <a:gd name="T35" fmla="*/ 75 h 90"/>
              <a:gd name="T36" fmla="*/ 53 w 112"/>
              <a:gd name="T37" fmla="*/ 75 h 90"/>
              <a:gd name="T38" fmla="*/ 53 w 112"/>
              <a:gd name="T39" fmla="*/ 75 h 90"/>
              <a:gd name="T40" fmla="*/ 52 w 112"/>
              <a:gd name="T41" fmla="*/ 75 h 90"/>
              <a:gd name="T42" fmla="*/ 52 w 112"/>
              <a:gd name="T43" fmla="*/ 75 h 90"/>
              <a:gd name="T44" fmla="*/ 52 w 112"/>
              <a:gd name="T45" fmla="*/ 75 h 90"/>
              <a:gd name="T46" fmla="*/ 52 w 112"/>
              <a:gd name="T47" fmla="*/ 75 h 90"/>
              <a:gd name="T48" fmla="*/ 52 w 112"/>
              <a:gd name="T49" fmla="*/ 75 h 90"/>
              <a:gd name="T50" fmla="*/ 52 w 112"/>
              <a:gd name="T51" fmla="*/ 75 h 90"/>
              <a:gd name="T52" fmla="*/ 52 w 112"/>
              <a:gd name="T53" fmla="*/ 75 h 90"/>
              <a:gd name="T54" fmla="*/ 52 w 112"/>
              <a:gd name="T55" fmla="*/ 75 h 90"/>
              <a:gd name="T56" fmla="*/ 52 w 112"/>
              <a:gd name="T57" fmla="*/ 75 h 90"/>
              <a:gd name="T58" fmla="*/ 52 w 112"/>
              <a:gd name="T59" fmla="*/ 75 h 90"/>
              <a:gd name="T60" fmla="*/ 52 w 112"/>
              <a:gd name="T61" fmla="*/ 75 h 90"/>
              <a:gd name="T62" fmla="*/ 52 w 112"/>
              <a:gd name="T63" fmla="*/ 75 h 90"/>
              <a:gd name="T64" fmla="*/ 52 w 112"/>
              <a:gd name="T65" fmla="*/ 75 h 90"/>
              <a:gd name="T66" fmla="*/ 51 w 112"/>
              <a:gd name="T67" fmla="*/ 75 h 90"/>
              <a:gd name="T68" fmla="*/ 51 w 112"/>
              <a:gd name="T69" fmla="*/ 75 h 90"/>
              <a:gd name="T70" fmla="*/ 51 w 112"/>
              <a:gd name="T71" fmla="*/ 75 h 90"/>
              <a:gd name="T72" fmla="*/ 51 w 112"/>
              <a:gd name="T73" fmla="*/ 75 h 90"/>
              <a:gd name="T74" fmla="*/ 51 w 112"/>
              <a:gd name="T75" fmla="*/ 75 h 90"/>
              <a:gd name="T76" fmla="*/ 51 w 112"/>
              <a:gd name="T77" fmla="*/ 75 h 90"/>
              <a:gd name="T78" fmla="*/ 51 w 112"/>
              <a:gd name="T79" fmla="*/ 75 h 90"/>
              <a:gd name="T80" fmla="*/ 51 w 112"/>
              <a:gd name="T81" fmla="*/ 75 h 90"/>
              <a:gd name="T82" fmla="*/ 51 w 112"/>
              <a:gd name="T83" fmla="*/ 75 h 90"/>
              <a:gd name="T84" fmla="*/ 50 w 112"/>
              <a:gd name="T85" fmla="*/ 75 h 90"/>
              <a:gd name="T86" fmla="*/ 50 w 112"/>
              <a:gd name="T87" fmla="*/ 75 h 90"/>
              <a:gd name="T88" fmla="*/ 50 w 112"/>
              <a:gd name="T89" fmla="*/ 74 h 90"/>
              <a:gd name="T90" fmla="*/ 15 w 112"/>
              <a:gd name="T91" fmla="*/ 36 h 90"/>
              <a:gd name="T92" fmla="*/ 32 w 112"/>
              <a:gd name="T93" fmla="*/ 2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" h="90">
                <a:moveTo>
                  <a:pt x="52" y="44"/>
                </a:moveTo>
                <a:cubicBezTo>
                  <a:pt x="94" y="2"/>
                  <a:pt x="94" y="2"/>
                  <a:pt x="94" y="2"/>
                </a:cubicBezTo>
                <a:cubicBezTo>
                  <a:pt x="95" y="0"/>
                  <a:pt x="97" y="0"/>
                  <a:pt x="99" y="2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2" y="15"/>
                  <a:pt x="112" y="17"/>
                  <a:pt x="110" y="18"/>
                </a:cubicBezTo>
                <a:cubicBezTo>
                  <a:pt x="92" y="37"/>
                  <a:pt x="73" y="56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4"/>
                </a:cubicBezTo>
                <a:cubicBezTo>
                  <a:pt x="0" y="24"/>
                  <a:pt x="65" y="90"/>
                  <a:pt x="15" y="40"/>
                </a:cubicBezTo>
                <a:cubicBezTo>
                  <a:pt x="14" y="39"/>
                  <a:pt x="14" y="37"/>
                  <a:pt x="15" y="36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3"/>
                  <a:pt x="30" y="23"/>
                  <a:pt x="32" y="24"/>
                </a:cubicBezTo>
                <a:lnTo>
                  <a:pt x="52" y="4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16349" y="4640383"/>
            <a:ext cx="741704" cy="598960"/>
          </a:xfrm>
          <a:custGeom>
            <a:avLst/>
            <a:gdLst>
              <a:gd name="T0" fmla="*/ 94 w 112"/>
              <a:gd name="T1" fmla="*/ 2 h 90"/>
              <a:gd name="T2" fmla="*/ 110 w 112"/>
              <a:gd name="T3" fmla="*/ 14 h 90"/>
              <a:gd name="T4" fmla="*/ 54 w 112"/>
              <a:gd name="T5" fmla="*/ 74 h 90"/>
              <a:gd name="T6" fmla="*/ 54 w 112"/>
              <a:gd name="T7" fmla="*/ 74 h 90"/>
              <a:gd name="T8" fmla="*/ 54 w 112"/>
              <a:gd name="T9" fmla="*/ 75 h 90"/>
              <a:gd name="T10" fmla="*/ 54 w 112"/>
              <a:gd name="T11" fmla="*/ 75 h 90"/>
              <a:gd name="T12" fmla="*/ 53 w 112"/>
              <a:gd name="T13" fmla="*/ 75 h 90"/>
              <a:gd name="T14" fmla="*/ 53 w 112"/>
              <a:gd name="T15" fmla="*/ 75 h 90"/>
              <a:gd name="T16" fmla="*/ 53 w 112"/>
              <a:gd name="T17" fmla="*/ 75 h 90"/>
              <a:gd name="T18" fmla="*/ 53 w 112"/>
              <a:gd name="T19" fmla="*/ 75 h 90"/>
              <a:gd name="T20" fmla="*/ 53 w 112"/>
              <a:gd name="T21" fmla="*/ 75 h 90"/>
              <a:gd name="T22" fmla="*/ 53 w 112"/>
              <a:gd name="T23" fmla="*/ 75 h 90"/>
              <a:gd name="T24" fmla="*/ 53 w 112"/>
              <a:gd name="T25" fmla="*/ 75 h 90"/>
              <a:gd name="T26" fmla="*/ 53 w 112"/>
              <a:gd name="T27" fmla="*/ 75 h 90"/>
              <a:gd name="T28" fmla="*/ 53 w 112"/>
              <a:gd name="T29" fmla="*/ 75 h 90"/>
              <a:gd name="T30" fmla="*/ 53 w 112"/>
              <a:gd name="T31" fmla="*/ 75 h 90"/>
              <a:gd name="T32" fmla="*/ 53 w 112"/>
              <a:gd name="T33" fmla="*/ 75 h 90"/>
              <a:gd name="T34" fmla="*/ 53 w 112"/>
              <a:gd name="T35" fmla="*/ 75 h 90"/>
              <a:gd name="T36" fmla="*/ 53 w 112"/>
              <a:gd name="T37" fmla="*/ 75 h 90"/>
              <a:gd name="T38" fmla="*/ 53 w 112"/>
              <a:gd name="T39" fmla="*/ 75 h 90"/>
              <a:gd name="T40" fmla="*/ 52 w 112"/>
              <a:gd name="T41" fmla="*/ 75 h 90"/>
              <a:gd name="T42" fmla="*/ 52 w 112"/>
              <a:gd name="T43" fmla="*/ 75 h 90"/>
              <a:gd name="T44" fmla="*/ 52 w 112"/>
              <a:gd name="T45" fmla="*/ 75 h 90"/>
              <a:gd name="T46" fmla="*/ 52 w 112"/>
              <a:gd name="T47" fmla="*/ 75 h 90"/>
              <a:gd name="T48" fmla="*/ 52 w 112"/>
              <a:gd name="T49" fmla="*/ 75 h 90"/>
              <a:gd name="T50" fmla="*/ 52 w 112"/>
              <a:gd name="T51" fmla="*/ 75 h 90"/>
              <a:gd name="T52" fmla="*/ 52 w 112"/>
              <a:gd name="T53" fmla="*/ 75 h 90"/>
              <a:gd name="T54" fmla="*/ 52 w 112"/>
              <a:gd name="T55" fmla="*/ 75 h 90"/>
              <a:gd name="T56" fmla="*/ 52 w 112"/>
              <a:gd name="T57" fmla="*/ 75 h 90"/>
              <a:gd name="T58" fmla="*/ 52 w 112"/>
              <a:gd name="T59" fmla="*/ 75 h 90"/>
              <a:gd name="T60" fmla="*/ 52 w 112"/>
              <a:gd name="T61" fmla="*/ 75 h 90"/>
              <a:gd name="T62" fmla="*/ 52 w 112"/>
              <a:gd name="T63" fmla="*/ 75 h 90"/>
              <a:gd name="T64" fmla="*/ 52 w 112"/>
              <a:gd name="T65" fmla="*/ 75 h 90"/>
              <a:gd name="T66" fmla="*/ 51 w 112"/>
              <a:gd name="T67" fmla="*/ 75 h 90"/>
              <a:gd name="T68" fmla="*/ 51 w 112"/>
              <a:gd name="T69" fmla="*/ 75 h 90"/>
              <a:gd name="T70" fmla="*/ 51 w 112"/>
              <a:gd name="T71" fmla="*/ 75 h 90"/>
              <a:gd name="T72" fmla="*/ 51 w 112"/>
              <a:gd name="T73" fmla="*/ 75 h 90"/>
              <a:gd name="T74" fmla="*/ 51 w 112"/>
              <a:gd name="T75" fmla="*/ 75 h 90"/>
              <a:gd name="T76" fmla="*/ 51 w 112"/>
              <a:gd name="T77" fmla="*/ 75 h 90"/>
              <a:gd name="T78" fmla="*/ 51 w 112"/>
              <a:gd name="T79" fmla="*/ 75 h 90"/>
              <a:gd name="T80" fmla="*/ 51 w 112"/>
              <a:gd name="T81" fmla="*/ 75 h 90"/>
              <a:gd name="T82" fmla="*/ 51 w 112"/>
              <a:gd name="T83" fmla="*/ 75 h 90"/>
              <a:gd name="T84" fmla="*/ 50 w 112"/>
              <a:gd name="T85" fmla="*/ 75 h 90"/>
              <a:gd name="T86" fmla="*/ 50 w 112"/>
              <a:gd name="T87" fmla="*/ 75 h 90"/>
              <a:gd name="T88" fmla="*/ 50 w 112"/>
              <a:gd name="T89" fmla="*/ 74 h 90"/>
              <a:gd name="T90" fmla="*/ 15 w 112"/>
              <a:gd name="T91" fmla="*/ 36 h 90"/>
              <a:gd name="T92" fmla="*/ 32 w 112"/>
              <a:gd name="T93" fmla="*/ 2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" h="90">
                <a:moveTo>
                  <a:pt x="52" y="44"/>
                </a:moveTo>
                <a:cubicBezTo>
                  <a:pt x="94" y="2"/>
                  <a:pt x="94" y="2"/>
                  <a:pt x="94" y="2"/>
                </a:cubicBezTo>
                <a:cubicBezTo>
                  <a:pt x="95" y="0"/>
                  <a:pt x="97" y="0"/>
                  <a:pt x="99" y="2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2" y="15"/>
                  <a:pt x="112" y="17"/>
                  <a:pt x="110" y="18"/>
                </a:cubicBezTo>
                <a:cubicBezTo>
                  <a:pt x="92" y="37"/>
                  <a:pt x="73" y="56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4"/>
                </a:cubicBezTo>
                <a:cubicBezTo>
                  <a:pt x="0" y="24"/>
                  <a:pt x="65" y="90"/>
                  <a:pt x="15" y="40"/>
                </a:cubicBezTo>
                <a:cubicBezTo>
                  <a:pt x="14" y="39"/>
                  <a:pt x="14" y="37"/>
                  <a:pt x="15" y="36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3"/>
                  <a:pt x="30" y="23"/>
                  <a:pt x="32" y="24"/>
                </a:cubicBezTo>
                <a:lnTo>
                  <a:pt x="52" y="4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15760" y="2512605"/>
            <a:ext cx="2874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Improved Sales</a:t>
            </a:r>
            <a:endParaRPr lang="id-ID" sz="28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560" y="3566969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Improved Service</a:t>
            </a:r>
            <a:endParaRPr lang="id-ID" sz="28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0560" y="4621333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User Experience</a:t>
            </a:r>
            <a:endParaRPr lang="id-ID" sz="28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79031" y="16760"/>
            <a:ext cx="6840000" cy="684000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9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3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3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3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  <p:bldP spid="5" grpId="2" build="allAtOnce"/>
      <p:bldP spid="6" grpId="0" animBg="1"/>
      <p:bldP spid="6" grpId="2" animBg="1"/>
      <p:bldP spid="6" grpId="3" animBg="1"/>
      <p:bldP spid="7" grpId="0" animBg="1"/>
      <p:bldP spid="7" grpId="2" animBg="1"/>
      <p:bldP spid="7" grpId="3" animBg="1"/>
      <p:bldP spid="8" grpId="0" animBg="1"/>
      <p:bldP spid="8" grpId="2" animBg="1"/>
      <p:bldP spid="8" grpId="3" animBg="1"/>
      <p:bldP spid="9" grpId="0"/>
      <p:bldP spid="9" grpId="2"/>
      <p:bldP spid="9" grpId="3"/>
      <p:bldP spid="10" grpId="0"/>
      <p:bldP spid="10" grpId="2"/>
      <p:bldP spid="10" grpId="3"/>
      <p:bldP spid="11" grpId="0"/>
      <p:bldP spid="11" grpId="2"/>
      <p:bldP spid="11" grpId="3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4"/>
          <p:cNvSpPr>
            <a:spLocks noEditPoints="1"/>
          </p:cNvSpPr>
          <p:nvPr/>
        </p:nvSpPr>
        <p:spPr bwMode="auto">
          <a:xfrm>
            <a:off x="5684561" y="4924924"/>
            <a:ext cx="965753" cy="1738636"/>
          </a:xfrm>
          <a:custGeom>
            <a:avLst/>
            <a:gdLst>
              <a:gd name="T0" fmla="*/ 52 w 60"/>
              <a:gd name="T1" fmla="*/ 0 h 107"/>
              <a:gd name="T2" fmla="*/ 8 w 60"/>
              <a:gd name="T3" fmla="*/ 0 h 107"/>
              <a:gd name="T4" fmla="*/ 0 w 60"/>
              <a:gd name="T5" fmla="*/ 8 h 107"/>
              <a:gd name="T6" fmla="*/ 0 w 60"/>
              <a:gd name="T7" fmla="*/ 99 h 107"/>
              <a:gd name="T8" fmla="*/ 8 w 60"/>
              <a:gd name="T9" fmla="*/ 107 h 107"/>
              <a:gd name="T10" fmla="*/ 52 w 60"/>
              <a:gd name="T11" fmla="*/ 107 h 107"/>
              <a:gd name="T12" fmla="*/ 60 w 60"/>
              <a:gd name="T13" fmla="*/ 99 h 107"/>
              <a:gd name="T14" fmla="*/ 60 w 60"/>
              <a:gd name="T15" fmla="*/ 8 h 107"/>
              <a:gd name="T16" fmla="*/ 52 w 60"/>
              <a:gd name="T17" fmla="*/ 0 h 107"/>
              <a:gd name="T18" fmla="*/ 30 w 60"/>
              <a:gd name="T19" fmla="*/ 99 h 107"/>
              <a:gd name="T20" fmla="*/ 25 w 60"/>
              <a:gd name="T21" fmla="*/ 94 h 107"/>
              <a:gd name="T22" fmla="*/ 30 w 60"/>
              <a:gd name="T23" fmla="*/ 89 h 107"/>
              <a:gd name="T24" fmla="*/ 35 w 60"/>
              <a:gd name="T25" fmla="*/ 94 h 107"/>
              <a:gd name="T26" fmla="*/ 30 w 60"/>
              <a:gd name="T27" fmla="*/ 99 h 107"/>
              <a:gd name="T28" fmla="*/ 54 w 60"/>
              <a:gd name="T29" fmla="*/ 82 h 107"/>
              <a:gd name="T30" fmla="*/ 6 w 60"/>
              <a:gd name="T31" fmla="*/ 82 h 107"/>
              <a:gd name="T32" fmla="*/ 6 w 60"/>
              <a:gd name="T33" fmla="*/ 13 h 107"/>
              <a:gd name="T34" fmla="*/ 54 w 60"/>
              <a:gd name="T35" fmla="*/ 13 h 107"/>
              <a:gd name="T36" fmla="*/ 54 w 60"/>
              <a:gd name="T37" fmla="*/ 82 h 107"/>
              <a:gd name="T38" fmla="*/ 54 w 60"/>
              <a:gd name="T39" fmla="*/ 82 h 107"/>
              <a:gd name="T40" fmla="*/ 41 w 60"/>
              <a:gd name="T41" fmla="*/ 8 h 107"/>
              <a:gd name="T42" fmla="*/ 19 w 60"/>
              <a:gd name="T43" fmla="*/ 8 h 107"/>
              <a:gd name="T44" fmla="*/ 19 w 60"/>
              <a:gd name="T45" fmla="*/ 6 h 107"/>
              <a:gd name="T46" fmla="*/ 41 w 60"/>
              <a:gd name="T47" fmla="*/ 6 h 107"/>
              <a:gd name="T48" fmla="*/ 41 w 60"/>
              <a:gd name="T49" fmla="*/ 8 h 107"/>
              <a:gd name="T50" fmla="*/ 41 w 60"/>
              <a:gd name="T51" fmla="*/ 8 h 107"/>
              <a:gd name="T52" fmla="*/ 49 w 60"/>
              <a:gd name="T53" fmla="*/ 7 h 107"/>
              <a:gd name="T54" fmla="*/ 47 w 60"/>
              <a:gd name="T55" fmla="*/ 9 h 107"/>
              <a:gd name="T56" fmla="*/ 45 w 60"/>
              <a:gd name="T57" fmla="*/ 7 h 107"/>
              <a:gd name="T58" fmla="*/ 47 w 60"/>
              <a:gd name="T59" fmla="*/ 5 h 107"/>
              <a:gd name="T60" fmla="*/ 49 w 60"/>
              <a:gd name="T61" fmla="*/ 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" h="107">
                <a:moveTo>
                  <a:pt x="52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3"/>
                  <a:pt x="4" y="107"/>
                  <a:pt x="8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6" y="107"/>
                  <a:pt x="60" y="103"/>
                  <a:pt x="60" y="99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3"/>
                  <a:pt x="56" y="0"/>
                  <a:pt x="52" y="0"/>
                </a:cubicBezTo>
                <a:close/>
                <a:moveTo>
                  <a:pt x="30" y="99"/>
                </a:moveTo>
                <a:cubicBezTo>
                  <a:pt x="27" y="99"/>
                  <a:pt x="25" y="97"/>
                  <a:pt x="25" y="94"/>
                </a:cubicBezTo>
                <a:cubicBezTo>
                  <a:pt x="25" y="91"/>
                  <a:pt x="27" y="89"/>
                  <a:pt x="30" y="89"/>
                </a:cubicBezTo>
                <a:cubicBezTo>
                  <a:pt x="32" y="89"/>
                  <a:pt x="35" y="91"/>
                  <a:pt x="35" y="94"/>
                </a:cubicBezTo>
                <a:cubicBezTo>
                  <a:pt x="35" y="97"/>
                  <a:pt x="32" y="99"/>
                  <a:pt x="30" y="99"/>
                </a:cubicBezTo>
                <a:close/>
                <a:moveTo>
                  <a:pt x="54" y="82"/>
                </a:moveTo>
                <a:cubicBezTo>
                  <a:pt x="6" y="82"/>
                  <a:pt x="6" y="82"/>
                  <a:pt x="6" y="82"/>
                </a:cubicBezTo>
                <a:cubicBezTo>
                  <a:pt x="6" y="13"/>
                  <a:pt x="6" y="13"/>
                  <a:pt x="6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82"/>
                  <a:pt x="54" y="82"/>
                  <a:pt x="54" y="82"/>
                </a:cubicBezTo>
                <a:cubicBezTo>
                  <a:pt x="54" y="82"/>
                  <a:pt x="54" y="82"/>
                  <a:pt x="54" y="82"/>
                </a:cubicBezTo>
                <a:close/>
                <a:moveTo>
                  <a:pt x="41" y="8"/>
                </a:moveTo>
                <a:cubicBezTo>
                  <a:pt x="19" y="8"/>
                  <a:pt x="19" y="8"/>
                  <a:pt x="19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47" y="9"/>
                  <a:pt x="45" y="8"/>
                  <a:pt x="45" y="7"/>
                </a:cubicBezTo>
                <a:cubicBezTo>
                  <a:pt x="45" y="6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274469" y="3561975"/>
            <a:ext cx="3785937" cy="61001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atin typeface="Agency FB" panose="020B0503020202020204" pitchFamily="34" charset="0"/>
              </a:rPr>
              <a:t>Offline access</a:t>
            </a:r>
            <a:endParaRPr lang="id-ID" sz="2800" b="1" dirty="0">
              <a:latin typeface="Agency FB" panose="020B05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74469" y="2623302"/>
            <a:ext cx="3785937" cy="61001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atin typeface="Agency FB" panose="020B0503020202020204" pitchFamily="34" charset="0"/>
              </a:rPr>
              <a:t>Complex calculation</a:t>
            </a:r>
            <a:endParaRPr lang="id-ID" sz="2800" b="1" dirty="0">
              <a:latin typeface="Agency FB" panose="020B0503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97779" y="1704786"/>
            <a:ext cx="3785937" cy="61001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atin typeface="Agency FB" panose="020B0503020202020204" pitchFamily="34" charset="0"/>
              </a:rPr>
              <a:t>Better personalization</a:t>
            </a:r>
            <a:endParaRPr lang="id-ID" sz="2800" b="1" dirty="0">
              <a:latin typeface="Agency FB" panose="020B05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74468" y="745956"/>
            <a:ext cx="3785937" cy="61001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atin typeface="Agency FB" panose="020B0503020202020204" pitchFamily="34" charset="0"/>
              </a:rPr>
              <a:t>Better interactivity</a:t>
            </a:r>
            <a:endParaRPr lang="id-ID" sz="2800" b="1" dirty="0">
              <a:latin typeface="Agency FB" panose="020B0503020202020204" pitchFamily="34" charset="0"/>
            </a:endParaRPr>
          </a:p>
        </p:txBody>
      </p:sp>
      <p:cxnSp>
        <p:nvCxnSpPr>
          <p:cNvPr id="8" name="Straight Connector 7"/>
          <p:cNvCxnSpPr>
            <a:endCxn id="3" idx="2"/>
          </p:cNvCxnSpPr>
          <p:nvPr/>
        </p:nvCxnSpPr>
        <p:spPr>
          <a:xfrm flipV="1">
            <a:off x="6167438" y="4171993"/>
            <a:ext cx="0" cy="752932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117558" y="160421"/>
            <a:ext cx="2775284" cy="910701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3" name="Elbow Connector 12"/>
          <p:cNvCxnSpPr>
            <a:endCxn id="4" idx="1"/>
          </p:cNvCxnSpPr>
          <p:nvPr/>
        </p:nvCxnSpPr>
        <p:spPr>
          <a:xfrm>
            <a:off x="2140868" y="1091279"/>
            <a:ext cx="2133601" cy="1837032"/>
          </a:xfrm>
          <a:prstGeom prst="bentConnector3">
            <a:avLst>
              <a:gd name="adj1" fmla="val 1128"/>
            </a:avLst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H="1">
            <a:off x="8044364" y="2009795"/>
            <a:ext cx="23310" cy="1857189"/>
          </a:xfrm>
          <a:prstGeom prst="bentConnector3">
            <a:avLst>
              <a:gd name="adj1" fmla="val -12129648"/>
            </a:avLst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83668" y="593765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1683668" y="2481189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9327731" y="3409784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9327731" y="1552595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reeform 16"/>
          <p:cNvSpPr>
            <a:spLocks noEditPoints="1"/>
          </p:cNvSpPr>
          <p:nvPr/>
        </p:nvSpPr>
        <p:spPr bwMode="auto">
          <a:xfrm>
            <a:off x="1917524" y="786980"/>
            <a:ext cx="552960" cy="528472"/>
          </a:xfrm>
          <a:custGeom>
            <a:avLst/>
            <a:gdLst>
              <a:gd name="T0" fmla="*/ 66 w 83"/>
              <a:gd name="T1" fmla="*/ 40 h 79"/>
              <a:gd name="T2" fmla="*/ 60 w 83"/>
              <a:gd name="T3" fmla="*/ 37 h 79"/>
              <a:gd name="T4" fmla="*/ 58 w 83"/>
              <a:gd name="T5" fmla="*/ 34 h 79"/>
              <a:gd name="T6" fmla="*/ 56 w 83"/>
              <a:gd name="T7" fmla="*/ 33 h 79"/>
              <a:gd name="T8" fmla="*/ 54 w 83"/>
              <a:gd name="T9" fmla="*/ 35 h 79"/>
              <a:gd name="T10" fmla="*/ 59 w 83"/>
              <a:gd name="T11" fmla="*/ 44 h 79"/>
              <a:gd name="T12" fmla="*/ 51 w 83"/>
              <a:gd name="T13" fmla="*/ 35 h 79"/>
              <a:gd name="T14" fmla="*/ 48 w 83"/>
              <a:gd name="T15" fmla="*/ 35 h 79"/>
              <a:gd name="T16" fmla="*/ 55 w 83"/>
              <a:gd name="T17" fmla="*/ 46 h 79"/>
              <a:gd name="T18" fmla="*/ 42 w 83"/>
              <a:gd name="T19" fmla="*/ 34 h 79"/>
              <a:gd name="T20" fmla="*/ 37 w 83"/>
              <a:gd name="T21" fmla="*/ 32 h 79"/>
              <a:gd name="T22" fmla="*/ 37 w 83"/>
              <a:gd name="T23" fmla="*/ 32 h 79"/>
              <a:gd name="T24" fmla="*/ 37 w 83"/>
              <a:gd name="T25" fmla="*/ 34 h 79"/>
              <a:gd name="T26" fmla="*/ 52 w 83"/>
              <a:gd name="T27" fmla="*/ 56 h 79"/>
              <a:gd name="T28" fmla="*/ 42 w 83"/>
              <a:gd name="T29" fmla="*/ 55 h 79"/>
              <a:gd name="T30" fmla="*/ 43 w 83"/>
              <a:gd name="T31" fmla="*/ 58 h 79"/>
              <a:gd name="T32" fmla="*/ 53 w 83"/>
              <a:gd name="T33" fmla="*/ 61 h 79"/>
              <a:gd name="T34" fmla="*/ 77 w 83"/>
              <a:gd name="T35" fmla="*/ 49 h 79"/>
              <a:gd name="T36" fmla="*/ 72 w 83"/>
              <a:gd name="T37" fmla="*/ 40 h 79"/>
              <a:gd name="T38" fmla="*/ 65 w 83"/>
              <a:gd name="T39" fmla="*/ 33 h 79"/>
              <a:gd name="T40" fmla="*/ 63 w 83"/>
              <a:gd name="T41" fmla="*/ 33 h 79"/>
              <a:gd name="T42" fmla="*/ 62 w 83"/>
              <a:gd name="T43" fmla="*/ 34 h 79"/>
              <a:gd name="T44" fmla="*/ 55 w 83"/>
              <a:gd name="T45" fmla="*/ 0 h 79"/>
              <a:gd name="T46" fmla="*/ 61 w 83"/>
              <a:gd name="T47" fmla="*/ 31 h 79"/>
              <a:gd name="T48" fmla="*/ 61 w 83"/>
              <a:gd name="T49" fmla="*/ 31 h 79"/>
              <a:gd name="T50" fmla="*/ 73 w 83"/>
              <a:gd name="T51" fmla="*/ 39 h 79"/>
              <a:gd name="T52" fmla="*/ 79 w 83"/>
              <a:gd name="T53" fmla="*/ 48 h 79"/>
              <a:gd name="T54" fmla="*/ 82 w 83"/>
              <a:gd name="T55" fmla="*/ 58 h 79"/>
              <a:gd name="T56" fmla="*/ 64 w 83"/>
              <a:gd name="T57" fmla="*/ 72 h 79"/>
              <a:gd name="T58" fmla="*/ 55 w 83"/>
              <a:gd name="T59" fmla="*/ 79 h 79"/>
              <a:gd name="T60" fmla="*/ 0 w 83"/>
              <a:gd name="T61" fmla="*/ 5 h 79"/>
              <a:gd name="T62" fmla="*/ 53 w 83"/>
              <a:gd name="T63" fmla="*/ 32 h 79"/>
              <a:gd name="T64" fmla="*/ 50 w 83"/>
              <a:gd name="T65" fmla="*/ 32 h 79"/>
              <a:gd name="T66" fmla="*/ 46 w 83"/>
              <a:gd name="T67" fmla="*/ 35 h 79"/>
              <a:gd name="T68" fmla="*/ 39 w 83"/>
              <a:gd name="T69" fmla="*/ 29 h 79"/>
              <a:gd name="T70" fmla="*/ 36 w 83"/>
              <a:gd name="T71" fmla="*/ 30 h 79"/>
              <a:gd name="T72" fmla="*/ 35 w 83"/>
              <a:gd name="T73" fmla="*/ 36 h 79"/>
              <a:gd name="T74" fmla="*/ 46 w 83"/>
              <a:gd name="T75" fmla="*/ 51 h 79"/>
              <a:gd name="T76" fmla="*/ 40 w 83"/>
              <a:gd name="T77" fmla="*/ 53 h 79"/>
              <a:gd name="T78" fmla="*/ 43 w 83"/>
              <a:gd name="T79" fmla="*/ 60 h 79"/>
              <a:gd name="T80" fmla="*/ 55 w 83"/>
              <a:gd name="T81" fmla="*/ 70 h 79"/>
              <a:gd name="T82" fmla="*/ 55 w 83"/>
              <a:gd name="T83" fmla="*/ 7 h 79"/>
              <a:gd name="T84" fmla="*/ 74 w 83"/>
              <a:gd name="T85" fmla="*/ 39 h 79"/>
              <a:gd name="T86" fmla="*/ 42 w 83"/>
              <a:gd name="T87" fmla="*/ 25 h 79"/>
              <a:gd name="T88" fmla="*/ 43 w 83"/>
              <a:gd name="T89" fmla="*/ 29 h 79"/>
              <a:gd name="T90" fmla="*/ 33 w 83"/>
              <a:gd name="T91" fmla="*/ 28 h 79"/>
              <a:gd name="T92" fmla="*/ 34 w 83"/>
              <a:gd name="T93" fmla="*/ 37 h 79"/>
              <a:gd name="T94" fmla="*/ 29 w 83"/>
              <a:gd name="T95" fmla="*/ 31 h 79"/>
              <a:gd name="T96" fmla="*/ 37 w 83"/>
              <a:gd name="T97" fmla="*/ 16 h 79"/>
              <a:gd name="T98" fmla="*/ 50 w 83"/>
              <a:gd name="T99" fmla="*/ 31 h 79"/>
              <a:gd name="T100" fmla="*/ 37 w 83"/>
              <a:gd name="T101" fmla="*/ 19 h 79"/>
              <a:gd name="T102" fmla="*/ 28 w 83"/>
              <a:gd name="T103" fmla="*/ 39 h 79"/>
              <a:gd name="T104" fmla="*/ 41 w 83"/>
              <a:gd name="T105" fmla="*/ 45 h 79"/>
              <a:gd name="T106" fmla="*/ 22 w 83"/>
              <a:gd name="T107" fmla="*/ 31 h 79"/>
              <a:gd name="T108" fmla="*/ 28 w 83"/>
              <a:gd name="T109" fmla="*/ 71 h 79"/>
              <a:gd name="T110" fmla="*/ 28 w 83"/>
              <a:gd name="T111" fmla="*/ 78 h 79"/>
              <a:gd name="T112" fmla="*/ 35 w 83"/>
              <a:gd name="T113" fmla="*/ 73 h 79"/>
              <a:gd name="T114" fmla="*/ 22 w 83"/>
              <a:gd name="T115" fmla="*/ 2 h 79"/>
              <a:gd name="T116" fmla="*/ 22 w 83"/>
              <a:gd name="T117" fmla="*/ 5 h 79"/>
              <a:gd name="T118" fmla="*/ 39 w 83"/>
              <a:gd name="T119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" h="79"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6" y="40"/>
                  <a:pt x="66" y="40"/>
                  <a:pt x="66" y="40"/>
                </a:cubicBezTo>
                <a:cubicBezTo>
                  <a:pt x="65" y="42"/>
                  <a:pt x="65" y="42"/>
                  <a:pt x="65" y="42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7" y="33"/>
                  <a:pt x="57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5" y="33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4" y="35"/>
                </a:cubicBezTo>
                <a:cubicBezTo>
                  <a:pt x="54" y="35"/>
                  <a:pt x="55" y="36"/>
                  <a:pt x="55" y="36"/>
                </a:cubicBezTo>
                <a:cubicBezTo>
                  <a:pt x="61" y="43"/>
                  <a:pt x="61" y="43"/>
                  <a:pt x="61" y="43"/>
                </a:cubicBezTo>
                <a:cubicBezTo>
                  <a:pt x="59" y="44"/>
                  <a:pt x="59" y="44"/>
                  <a:pt x="59" y="44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0" y="35"/>
                  <a:pt x="50" y="35"/>
                </a:cubicBezTo>
                <a:cubicBezTo>
                  <a:pt x="49" y="35"/>
                  <a:pt x="49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6"/>
                  <a:pt x="48" y="36"/>
                </a:cubicBezTo>
                <a:cubicBezTo>
                  <a:pt x="48" y="37"/>
                  <a:pt x="48" y="37"/>
                  <a:pt x="48" y="38"/>
                </a:cubicBezTo>
                <a:cubicBezTo>
                  <a:pt x="55" y="46"/>
                  <a:pt x="55" y="46"/>
                  <a:pt x="55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46" y="39"/>
                  <a:pt x="46" y="39"/>
                  <a:pt x="46" y="39"/>
                </a:cubicBezTo>
                <a:cubicBezTo>
                  <a:pt x="42" y="34"/>
                  <a:pt x="42" y="34"/>
                  <a:pt x="42" y="34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39" y="31"/>
                  <a:pt x="39" y="31"/>
                </a:cubicBezTo>
                <a:cubicBezTo>
                  <a:pt x="38" y="31"/>
                  <a:pt x="38" y="31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3"/>
                  <a:pt x="37" y="33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54" y="54"/>
                  <a:pt x="54" y="54"/>
                  <a:pt x="54" y="54"/>
                </a:cubicBezTo>
                <a:cubicBezTo>
                  <a:pt x="56" y="57"/>
                  <a:pt x="56" y="57"/>
                  <a:pt x="56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3"/>
                  <a:pt x="44" y="53"/>
                  <a:pt x="43" y="53"/>
                </a:cubicBezTo>
                <a:cubicBezTo>
                  <a:pt x="43" y="53"/>
                  <a:pt x="42" y="54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6"/>
                  <a:pt x="42" y="56"/>
                </a:cubicBezTo>
                <a:cubicBezTo>
                  <a:pt x="42" y="57"/>
                  <a:pt x="43" y="57"/>
                  <a:pt x="43" y="58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65" y="69"/>
                  <a:pt x="65" y="69"/>
                  <a:pt x="65" y="69"/>
                </a:cubicBezTo>
                <a:cubicBezTo>
                  <a:pt x="80" y="56"/>
                  <a:pt x="80" y="56"/>
                  <a:pt x="80" y="56"/>
                </a:cubicBezTo>
                <a:cubicBezTo>
                  <a:pt x="79" y="54"/>
                  <a:pt x="78" y="52"/>
                  <a:pt x="77" y="49"/>
                </a:cubicBezTo>
                <a:cubicBezTo>
                  <a:pt x="76" y="47"/>
                  <a:pt x="74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2" y="33"/>
                  <a:pt x="62" y="33"/>
                  <a:pt x="62" y="34"/>
                </a:cubicBezTo>
                <a:cubicBezTo>
                  <a:pt x="62" y="34"/>
                  <a:pt x="62" y="35"/>
                  <a:pt x="62" y="35"/>
                </a:cubicBezTo>
                <a:close/>
                <a:moveTo>
                  <a:pt x="6" y="0"/>
                </a:moveTo>
                <a:cubicBezTo>
                  <a:pt x="55" y="0"/>
                  <a:pt x="55" y="0"/>
                  <a:pt x="55" y="0"/>
                </a:cubicBezTo>
                <a:cubicBezTo>
                  <a:pt x="58" y="0"/>
                  <a:pt x="60" y="2"/>
                  <a:pt x="60" y="5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2" y="30"/>
                  <a:pt x="63" y="30"/>
                  <a:pt x="64" y="30"/>
                </a:cubicBezTo>
                <a:cubicBezTo>
                  <a:pt x="65" y="30"/>
                  <a:pt x="66" y="30"/>
                  <a:pt x="67" y="31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3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6" y="42"/>
                  <a:pt x="78" y="45"/>
                  <a:pt x="79" y="48"/>
                </a:cubicBezTo>
                <a:cubicBezTo>
                  <a:pt x="81" y="51"/>
                  <a:pt x="82" y="54"/>
                  <a:pt x="83" y="57"/>
                </a:cubicBezTo>
                <a:cubicBezTo>
                  <a:pt x="83" y="57"/>
                  <a:pt x="83" y="57"/>
                  <a:pt x="83" y="57"/>
                </a:cubicBezTo>
                <a:cubicBezTo>
                  <a:pt x="82" y="58"/>
                  <a:pt x="82" y="58"/>
                  <a:pt x="82" y="58"/>
                </a:cubicBezTo>
                <a:cubicBezTo>
                  <a:pt x="66" y="72"/>
                  <a:pt x="66" y="72"/>
                  <a:pt x="66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4"/>
                  <a:pt x="60" y="74"/>
                  <a:pt x="60" y="74"/>
                </a:cubicBezTo>
                <a:cubicBezTo>
                  <a:pt x="60" y="77"/>
                  <a:pt x="58" y="79"/>
                  <a:pt x="55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2" y="79"/>
                  <a:pt x="0" y="77"/>
                  <a:pt x="0" y="7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55" y="31"/>
                </a:moveTo>
                <a:cubicBezTo>
                  <a:pt x="54" y="31"/>
                  <a:pt x="54" y="31"/>
                  <a:pt x="53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2"/>
                  <a:pt x="53" y="33"/>
                  <a:pt x="52" y="33"/>
                </a:cubicBezTo>
                <a:cubicBezTo>
                  <a:pt x="52" y="33"/>
                  <a:pt x="51" y="32"/>
                  <a:pt x="50" y="32"/>
                </a:cubicBezTo>
                <a:cubicBezTo>
                  <a:pt x="49" y="32"/>
                  <a:pt x="48" y="32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6" y="34"/>
                  <a:pt x="46" y="34"/>
                  <a:pt x="46" y="35"/>
                </a:cubicBezTo>
                <a:cubicBezTo>
                  <a:pt x="44" y="33"/>
                  <a:pt x="44" y="33"/>
                  <a:pt x="44" y="33"/>
                </a:cubicBezTo>
                <a:cubicBezTo>
                  <a:pt x="42" y="30"/>
                  <a:pt x="42" y="30"/>
                  <a:pt x="42" y="30"/>
                </a:cubicBezTo>
                <a:cubicBezTo>
                  <a:pt x="41" y="29"/>
                  <a:pt x="40" y="29"/>
                  <a:pt x="39" y="29"/>
                </a:cubicBezTo>
                <a:cubicBezTo>
                  <a:pt x="38" y="29"/>
                  <a:pt x="37" y="29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5" y="31"/>
                  <a:pt x="34" y="32"/>
                  <a:pt x="34" y="33"/>
                </a:cubicBezTo>
                <a:cubicBezTo>
                  <a:pt x="34" y="34"/>
                  <a:pt x="34" y="35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1"/>
                  <a:pt x="46" y="51"/>
                  <a:pt x="46" y="51"/>
                </a:cubicBezTo>
                <a:cubicBezTo>
                  <a:pt x="44" y="50"/>
                  <a:pt x="43" y="50"/>
                  <a:pt x="42" y="51"/>
                </a:cubicBezTo>
                <a:cubicBezTo>
                  <a:pt x="41" y="52"/>
                  <a:pt x="40" y="52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4"/>
                  <a:pt x="40" y="54"/>
                  <a:pt x="40" y="54"/>
                </a:cubicBezTo>
                <a:cubicBezTo>
                  <a:pt x="39" y="55"/>
                  <a:pt x="39" y="56"/>
                  <a:pt x="40" y="57"/>
                </a:cubicBezTo>
                <a:cubicBezTo>
                  <a:pt x="40" y="59"/>
                  <a:pt x="41" y="60"/>
                  <a:pt x="43" y="60"/>
                </a:cubicBezTo>
                <a:cubicBezTo>
                  <a:pt x="52" y="63"/>
                  <a:pt x="52" y="63"/>
                  <a:pt x="52" y="63"/>
                </a:cubicBezTo>
                <a:cubicBezTo>
                  <a:pt x="55" y="65"/>
                  <a:pt x="55" y="65"/>
                  <a:pt x="55" y="65"/>
                </a:cubicBezTo>
                <a:cubicBezTo>
                  <a:pt x="55" y="70"/>
                  <a:pt x="55" y="70"/>
                  <a:pt x="55" y="70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7"/>
                  <a:pt x="6" y="7"/>
                  <a:pt x="6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31"/>
                  <a:pt x="55" y="31"/>
                  <a:pt x="55" y="31"/>
                </a:cubicBezTo>
                <a:close/>
                <a:moveTo>
                  <a:pt x="74" y="39"/>
                </a:move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lose/>
                <a:moveTo>
                  <a:pt x="37" y="23"/>
                </a:moveTo>
                <a:cubicBezTo>
                  <a:pt x="39" y="23"/>
                  <a:pt x="41" y="24"/>
                  <a:pt x="42" y="25"/>
                </a:cubicBezTo>
                <a:cubicBezTo>
                  <a:pt x="44" y="27"/>
                  <a:pt x="45" y="29"/>
                  <a:pt x="45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43" y="29"/>
                  <a:pt x="43" y="29"/>
                  <a:pt x="43" y="29"/>
                </a:cubicBezTo>
                <a:cubicBezTo>
                  <a:pt x="42" y="28"/>
                  <a:pt x="41" y="28"/>
                  <a:pt x="40" y="27"/>
                </a:cubicBezTo>
                <a:cubicBezTo>
                  <a:pt x="39" y="27"/>
                  <a:pt x="38" y="26"/>
                  <a:pt x="37" y="26"/>
                </a:cubicBezTo>
                <a:cubicBezTo>
                  <a:pt x="35" y="26"/>
                  <a:pt x="34" y="27"/>
                  <a:pt x="33" y="28"/>
                </a:cubicBezTo>
                <a:cubicBezTo>
                  <a:pt x="32" y="28"/>
                  <a:pt x="32" y="30"/>
                  <a:pt x="32" y="31"/>
                </a:cubicBezTo>
                <a:cubicBezTo>
                  <a:pt x="32" y="32"/>
                  <a:pt x="32" y="33"/>
                  <a:pt x="33" y="34"/>
                </a:cubicBezTo>
                <a:cubicBezTo>
                  <a:pt x="33" y="35"/>
                  <a:pt x="33" y="36"/>
                  <a:pt x="34" y="37"/>
                </a:cubicBezTo>
                <a:cubicBezTo>
                  <a:pt x="36" y="39"/>
                  <a:pt x="36" y="39"/>
                  <a:pt x="36" y="39"/>
                </a:cubicBezTo>
                <a:cubicBezTo>
                  <a:pt x="34" y="39"/>
                  <a:pt x="32" y="38"/>
                  <a:pt x="31" y="37"/>
                </a:cubicBezTo>
                <a:cubicBezTo>
                  <a:pt x="30" y="35"/>
                  <a:pt x="29" y="33"/>
                  <a:pt x="29" y="31"/>
                </a:cubicBezTo>
                <a:cubicBezTo>
                  <a:pt x="29" y="29"/>
                  <a:pt x="30" y="27"/>
                  <a:pt x="31" y="25"/>
                </a:cubicBezTo>
                <a:cubicBezTo>
                  <a:pt x="32" y="24"/>
                  <a:pt x="35" y="23"/>
                  <a:pt x="37" y="23"/>
                </a:cubicBezTo>
                <a:close/>
                <a:moveTo>
                  <a:pt x="37" y="16"/>
                </a:moveTo>
                <a:cubicBezTo>
                  <a:pt x="41" y="16"/>
                  <a:pt x="44" y="18"/>
                  <a:pt x="47" y="21"/>
                </a:cubicBezTo>
                <a:cubicBezTo>
                  <a:pt x="50" y="23"/>
                  <a:pt x="51" y="27"/>
                  <a:pt x="51" y="31"/>
                </a:cubicBezTo>
                <a:cubicBezTo>
                  <a:pt x="51" y="31"/>
                  <a:pt x="50" y="31"/>
                  <a:pt x="50" y="31"/>
                </a:cubicBezTo>
                <a:cubicBezTo>
                  <a:pt x="49" y="31"/>
                  <a:pt x="49" y="31"/>
                  <a:pt x="48" y="31"/>
                </a:cubicBezTo>
                <a:cubicBezTo>
                  <a:pt x="48" y="28"/>
                  <a:pt x="47" y="25"/>
                  <a:pt x="45" y="23"/>
                </a:cubicBezTo>
                <a:cubicBezTo>
                  <a:pt x="43" y="21"/>
                  <a:pt x="40" y="19"/>
                  <a:pt x="37" y="19"/>
                </a:cubicBezTo>
                <a:cubicBezTo>
                  <a:pt x="34" y="19"/>
                  <a:pt x="31" y="21"/>
                  <a:pt x="28" y="23"/>
                </a:cubicBezTo>
                <a:cubicBezTo>
                  <a:pt x="26" y="25"/>
                  <a:pt x="25" y="28"/>
                  <a:pt x="25" y="31"/>
                </a:cubicBezTo>
                <a:cubicBezTo>
                  <a:pt x="25" y="34"/>
                  <a:pt x="26" y="37"/>
                  <a:pt x="28" y="39"/>
                </a:cubicBezTo>
                <a:cubicBezTo>
                  <a:pt x="31" y="41"/>
                  <a:pt x="34" y="43"/>
                  <a:pt x="37" y="43"/>
                </a:cubicBezTo>
                <a:cubicBezTo>
                  <a:pt x="37" y="43"/>
                  <a:pt x="38" y="43"/>
                  <a:pt x="39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6"/>
                  <a:pt x="38" y="46"/>
                  <a:pt x="37" y="46"/>
                </a:cubicBezTo>
                <a:cubicBezTo>
                  <a:pt x="33" y="46"/>
                  <a:pt x="29" y="44"/>
                  <a:pt x="26" y="41"/>
                </a:cubicBezTo>
                <a:cubicBezTo>
                  <a:pt x="24" y="39"/>
                  <a:pt x="22" y="35"/>
                  <a:pt x="22" y="31"/>
                </a:cubicBezTo>
                <a:cubicBezTo>
                  <a:pt x="22" y="27"/>
                  <a:pt x="24" y="23"/>
                  <a:pt x="26" y="21"/>
                </a:cubicBezTo>
                <a:cubicBezTo>
                  <a:pt x="29" y="18"/>
                  <a:pt x="33" y="16"/>
                  <a:pt x="37" y="16"/>
                </a:cubicBezTo>
                <a:close/>
                <a:moveTo>
                  <a:pt x="28" y="71"/>
                </a:moveTo>
                <a:cubicBezTo>
                  <a:pt x="27" y="71"/>
                  <a:pt x="26" y="72"/>
                  <a:pt x="26" y="73"/>
                </a:cubicBezTo>
                <a:cubicBezTo>
                  <a:pt x="26" y="76"/>
                  <a:pt x="26" y="76"/>
                  <a:pt x="26" y="76"/>
                </a:cubicBezTo>
                <a:cubicBezTo>
                  <a:pt x="26" y="77"/>
                  <a:pt x="27" y="78"/>
                  <a:pt x="28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5" y="78"/>
                  <a:pt x="35" y="77"/>
                  <a:pt x="35" y="76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72"/>
                  <a:pt x="35" y="71"/>
                  <a:pt x="34" y="71"/>
                </a:cubicBezTo>
                <a:cubicBezTo>
                  <a:pt x="28" y="71"/>
                  <a:pt x="28" y="71"/>
                  <a:pt x="28" y="71"/>
                </a:cubicBezTo>
                <a:close/>
                <a:moveTo>
                  <a:pt x="22" y="2"/>
                </a:moveTo>
                <a:cubicBezTo>
                  <a:pt x="21" y="2"/>
                  <a:pt x="21" y="3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5"/>
                  <a:pt x="21" y="5"/>
                  <a:pt x="22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9" y="5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3"/>
                  <a:pt x="38" y="2"/>
                  <a:pt x="38" y="2"/>
                </a:cubicBezTo>
                <a:lnTo>
                  <a:pt x="22" y="2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61"/>
          <p:cNvSpPr>
            <a:spLocks/>
          </p:cNvSpPr>
          <p:nvPr/>
        </p:nvSpPr>
        <p:spPr bwMode="auto">
          <a:xfrm>
            <a:off x="9472665" y="1736870"/>
            <a:ext cx="624531" cy="5187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4" name="AutoShape 10"/>
          <p:cNvSpPr>
            <a:spLocks/>
          </p:cNvSpPr>
          <p:nvPr/>
        </p:nvSpPr>
        <p:spPr bwMode="auto">
          <a:xfrm>
            <a:off x="1881971" y="2686856"/>
            <a:ext cx="517793" cy="4750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5" name="AutoShape 51"/>
          <p:cNvSpPr>
            <a:spLocks/>
          </p:cNvSpPr>
          <p:nvPr/>
        </p:nvSpPr>
        <p:spPr bwMode="auto">
          <a:xfrm>
            <a:off x="9549947" y="3614181"/>
            <a:ext cx="518542" cy="461557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7.40741E-7 L -0.00065 -0.03241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0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3.7037E-6 L -0.00065 -0.03055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528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4" presetClass="emph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2.59259E-6 L -0.00247 -0.04005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014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4" presetClass="emph" presetSubtype="0" fill="hold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2.59259E-6 L -0.00065 -0.06227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125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  <p:bldP spid="4" grpId="0" animBg="1"/>
      <p:bldP spid="5" grpId="0" animBg="1"/>
      <p:bldP spid="6" grpId="0" animBg="1"/>
      <p:bldP spid="1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83668" y="160421"/>
            <a:ext cx="8558463" cy="6503139"/>
            <a:chOff x="1683668" y="160421"/>
            <a:chExt cx="8558463" cy="6503139"/>
          </a:xfrm>
        </p:grpSpPr>
        <p:sp>
          <p:nvSpPr>
            <p:cNvPr id="2" name="Freeform 84"/>
            <p:cNvSpPr>
              <a:spLocks noEditPoints="1"/>
            </p:cNvSpPr>
            <p:nvPr/>
          </p:nvSpPr>
          <p:spPr bwMode="auto">
            <a:xfrm>
              <a:off x="5684561" y="4924924"/>
              <a:ext cx="965753" cy="1738636"/>
            </a:xfrm>
            <a:custGeom>
              <a:avLst/>
              <a:gdLst>
                <a:gd name="T0" fmla="*/ 52 w 60"/>
                <a:gd name="T1" fmla="*/ 0 h 107"/>
                <a:gd name="T2" fmla="*/ 8 w 60"/>
                <a:gd name="T3" fmla="*/ 0 h 107"/>
                <a:gd name="T4" fmla="*/ 0 w 60"/>
                <a:gd name="T5" fmla="*/ 8 h 107"/>
                <a:gd name="T6" fmla="*/ 0 w 60"/>
                <a:gd name="T7" fmla="*/ 99 h 107"/>
                <a:gd name="T8" fmla="*/ 8 w 60"/>
                <a:gd name="T9" fmla="*/ 107 h 107"/>
                <a:gd name="T10" fmla="*/ 52 w 60"/>
                <a:gd name="T11" fmla="*/ 107 h 107"/>
                <a:gd name="T12" fmla="*/ 60 w 60"/>
                <a:gd name="T13" fmla="*/ 99 h 107"/>
                <a:gd name="T14" fmla="*/ 60 w 60"/>
                <a:gd name="T15" fmla="*/ 8 h 107"/>
                <a:gd name="T16" fmla="*/ 52 w 60"/>
                <a:gd name="T17" fmla="*/ 0 h 107"/>
                <a:gd name="T18" fmla="*/ 30 w 60"/>
                <a:gd name="T19" fmla="*/ 99 h 107"/>
                <a:gd name="T20" fmla="*/ 25 w 60"/>
                <a:gd name="T21" fmla="*/ 94 h 107"/>
                <a:gd name="T22" fmla="*/ 30 w 60"/>
                <a:gd name="T23" fmla="*/ 89 h 107"/>
                <a:gd name="T24" fmla="*/ 35 w 60"/>
                <a:gd name="T25" fmla="*/ 94 h 107"/>
                <a:gd name="T26" fmla="*/ 30 w 60"/>
                <a:gd name="T27" fmla="*/ 99 h 107"/>
                <a:gd name="T28" fmla="*/ 54 w 60"/>
                <a:gd name="T29" fmla="*/ 82 h 107"/>
                <a:gd name="T30" fmla="*/ 6 w 60"/>
                <a:gd name="T31" fmla="*/ 82 h 107"/>
                <a:gd name="T32" fmla="*/ 6 w 60"/>
                <a:gd name="T33" fmla="*/ 13 h 107"/>
                <a:gd name="T34" fmla="*/ 54 w 60"/>
                <a:gd name="T35" fmla="*/ 13 h 107"/>
                <a:gd name="T36" fmla="*/ 54 w 60"/>
                <a:gd name="T37" fmla="*/ 82 h 107"/>
                <a:gd name="T38" fmla="*/ 54 w 60"/>
                <a:gd name="T39" fmla="*/ 82 h 107"/>
                <a:gd name="T40" fmla="*/ 41 w 60"/>
                <a:gd name="T41" fmla="*/ 8 h 107"/>
                <a:gd name="T42" fmla="*/ 19 w 60"/>
                <a:gd name="T43" fmla="*/ 8 h 107"/>
                <a:gd name="T44" fmla="*/ 19 w 60"/>
                <a:gd name="T45" fmla="*/ 6 h 107"/>
                <a:gd name="T46" fmla="*/ 41 w 60"/>
                <a:gd name="T47" fmla="*/ 6 h 107"/>
                <a:gd name="T48" fmla="*/ 41 w 60"/>
                <a:gd name="T49" fmla="*/ 8 h 107"/>
                <a:gd name="T50" fmla="*/ 41 w 60"/>
                <a:gd name="T51" fmla="*/ 8 h 107"/>
                <a:gd name="T52" fmla="*/ 49 w 60"/>
                <a:gd name="T53" fmla="*/ 7 h 107"/>
                <a:gd name="T54" fmla="*/ 47 w 60"/>
                <a:gd name="T55" fmla="*/ 9 h 107"/>
                <a:gd name="T56" fmla="*/ 45 w 60"/>
                <a:gd name="T57" fmla="*/ 7 h 107"/>
                <a:gd name="T58" fmla="*/ 47 w 60"/>
                <a:gd name="T59" fmla="*/ 5 h 107"/>
                <a:gd name="T60" fmla="*/ 49 w 60"/>
                <a:gd name="T61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107">
                  <a:moveTo>
                    <a:pt x="5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3"/>
                    <a:pt x="4" y="107"/>
                    <a:pt x="8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6" y="107"/>
                    <a:pt x="60" y="103"/>
                    <a:pt x="60" y="9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3"/>
                    <a:pt x="56" y="0"/>
                    <a:pt x="52" y="0"/>
                  </a:cubicBezTo>
                  <a:close/>
                  <a:moveTo>
                    <a:pt x="30" y="99"/>
                  </a:moveTo>
                  <a:cubicBezTo>
                    <a:pt x="27" y="99"/>
                    <a:pt x="25" y="97"/>
                    <a:pt x="25" y="94"/>
                  </a:cubicBezTo>
                  <a:cubicBezTo>
                    <a:pt x="25" y="91"/>
                    <a:pt x="27" y="89"/>
                    <a:pt x="30" y="89"/>
                  </a:cubicBezTo>
                  <a:cubicBezTo>
                    <a:pt x="32" y="89"/>
                    <a:pt x="35" y="91"/>
                    <a:pt x="35" y="94"/>
                  </a:cubicBezTo>
                  <a:cubicBezTo>
                    <a:pt x="35" y="97"/>
                    <a:pt x="32" y="99"/>
                    <a:pt x="30" y="99"/>
                  </a:cubicBezTo>
                  <a:close/>
                  <a:moveTo>
                    <a:pt x="54" y="82"/>
                  </a:moveTo>
                  <a:cubicBezTo>
                    <a:pt x="6" y="82"/>
                    <a:pt x="6" y="82"/>
                    <a:pt x="6" y="8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lose/>
                  <a:moveTo>
                    <a:pt x="41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47" y="9"/>
                    <a:pt x="45" y="8"/>
                    <a:pt x="45" y="7"/>
                  </a:cubicBezTo>
                  <a:cubicBezTo>
                    <a:pt x="45" y="6"/>
                    <a:pt x="47" y="5"/>
                    <a:pt x="47" y="5"/>
                  </a:cubicBezTo>
                  <a:cubicBezTo>
                    <a:pt x="48" y="5"/>
                    <a:pt x="49" y="6"/>
                    <a:pt x="49" y="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274469" y="3561975"/>
              <a:ext cx="3785937" cy="61001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b="1" dirty="0" smtClean="0">
                  <a:latin typeface="Agency FB" panose="020B0503020202020204" pitchFamily="34" charset="0"/>
                </a:rPr>
                <a:t>Offline access</a:t>
              </a:r>
              <a:endParaRPr lang="id-ID" sz="2800" b="1" dirty="0">
                <a:latin typeface="Agency FB" panose="020B0503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274469" y="2623302"/>
              <a:ext cx="3785937" cy="61001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b="1" dirty="0" smtClean="0">
                  <a:latin typeface="Agency FB" panose="020B0503020202020204" pitchFamily="34" charset="0"/>
                </a:rPr>
                <a:t>Complex calculation</a:t>
              </a:r>
              <a:endParaRPr lang="id-ID" sz="2800" b="1" dirty="0">
                <a:latin typeface="Agency FB" panose="020B0503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297779" y="1704786"/>
              <a:ext cx="3785937" cy="61001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b="1" dirty="0" smtClean="0">
                  <a:latin typeface="Agency FB" panose="020B0503020202020204" pitchFamily="34" charset="0"/>
                </a:rPr>
                <a:t>Better personalization</a:t>
              </a:r>
              <a:endParaRPr lang="id-ID" sz="2800" b="1" dirty="0">
                <a:latin typeface="Agency FB" panose="020B0503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274468" y="745956"/>
              <a:ext cx="3785937" cy="61001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b="1" dirty="0" smtClean="0">
                  <a:latin typeface="Agency FB" panose="020B0503020202020204" pitchFamily="34" charset="0"/>
                </a:rPr>
                <a:t>Better interactivity</a:t>
              </a:r>
              <a:endParaRPr lang="id-ID" sz="2800" b="1" dirty="0">
                <a:latin typeface="Agency FB" panose="020B0503020202020204" pitchFamily="34" charset="0"/>
              </a:endParaRPr>
            </a:p>
          </p:txBody>
        </p:sp>
        <p:cxnSp>
          <p:nvCxnSpPr>
            <p:cNvPr id="8" name="Straight Connector 7"/>
            <p:cNvCxnSpPr>
              <a:endCxn id="3" idx="2"/>
            </p:cNvCxnSpPr>
            <p:nvPr/>
          </p:nvCxnSpPr>
          <p:spPr>
            <a:xfrm flipV="1">
              <a:off x="6167438" y="4171993"/>
              <a:ext cx="0" cy="752932"/>
            </a:xfrm>
            <a:prstGeom prst="line">
              <a:avLst/>
            </a:prstGeom>
            <a:ln w="381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117558" y="160421"/>
              <a:ext cx="2775284" cy="910701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3" name="Elbow Connector 12"/>
            <p:cNvCxnSpPr>
              <a:endCxn id="4" idx="1"/>
            </p:cNvCxnSpPr>
            <p:nvPr/>
          </p:nvCxnSpPr>
          <p:spPr>
            <a:xfrm>
              <a:off x="2140868" y="1091279"/>
              <a:ext cx="2133601" cy="1837032"/>
            </a:xfrm>
            <a:prstGeom prst="bentConnector3">
              <a:avLst>
                <a:gd name="adj1" fmla="val 1128"/>
              </a:avLst>
            </a:prstGeom>
            <a:ln w="381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flipH="1">
              <a:off x="8044364" y="2009795"/>
              <a:ext cx="23310" cy="1857189"/>
            </a:xfrm>
            <a:prstGeom prst="bentConnector3">
              <a:avLst>
                <a:gd name="adj1" fmla="val -12129648"/>
              </a:avLst>
            </a:prstGeom>
            <a:ln w="381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683668" y="593765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Oval 22"/>
            <p:cNvSpPr/>
            <p:nvPr/>
          </p:nvSpPr>
          <p:spPr>
            <a:xfrm>
              <a:off x="1683668" y="2481189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Oval 23"/>
            <p:cNvSpPr/>
            <p:nvPr/>
          </p:nvSpPr>
          <p:spPr>
            <a:xfrm>
              <a:off x="9327731" y="3409784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Oval 24"/>
            <p:cNvSpPr/>
            <p:nvPr/>
          </p:nvSpPr>
          <p:spPr>
            <a:xfrm>
              <a:off x="9327731" y="1552595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Freeform 16"/>
            <p:cNvSpPr>
              <a:spLocks noEditPoints="1"/>
            </p:cNvSpPr>
            <p:nvPr/>
          </p:nvSpPr>
          <p:spPr bwMode="auto">
            <a:xfrm>
              <a:off x="1917524" y="786980"/>
              <a:ext cx="552960" cy="528472"/>
            </a:xfrm>
            <a:custGeom>
              <a:avLst/>
              <a:gdLst>
                <a:gd name="T0" fmla="*/ 66 w 83"/>
                <a:gd name="T1" fmla="*/ 40 h 79"/>
                <a:gd name="T2" fmla="*/ 60 w 83"/>
                <a:gd name="T3" fmla="*/ 37 h 79"/>
                <a:gd name="T4" fmla="*/ 58 w 83"/>
                <a:gd name="T5" fmla="*/ 34 h 79"/>
                <a:gd name="T6" fmla="*/ 56 w 83"/>
                <a:gd name="T7" fmla="*/ 33 h 79"/>
                <a:gd name="T8" fmla="*/ 54 w 83"/>
                <a:gd name="T9" fmla="*/ 35 h 79"/>
                <a:gd name="T10" fmla="*/ 59 w 83"/>
                <a:gd name="T11" fmla="*/ 44 h 79"/>
                <a:gd name="T12" fmla="*/ 51 w 83"/>
                <a:gd name="T13" fmla="*/ 35 h 79"/>
                <a:gd name="T14" fmla="*/ 48 w 83"/>
                <a:gd name="T15" fmla="*/ 35 h 79"/>
                <a:gd name="T16" fmla="*/ 55 w 83"/>
                <a:gd name="T17" fmla="*/ 46 h 79"/>
                <a:gd name="T18" fmla="*/ 42 w 83"/>
                <a:gd name="T19" fmla="*/ 34 h 79"/>
                <a:gd name="T20" fmla="*/ 37 w 83"/>
                <a:gd name="T21" fmla="*/ 32 h 79"/>
                <a:gd name="T22" fmla="*/ 37 w 83"/>
                <a:gd name="T23" fmla="*/ 32 h 79"/>
                <a:gd name="T24" fmla="*/ 37 w 83"/>
                <a:gd name="T25" fmla="*/ 34 h 79"/>
                <a:gd name="T26" fmla="*/ 52 w 83"/>
                <a:gd name="T27" fmla="*/ 56 h 79"/>
                <a:gd name="T28" fmla="*/ 42 w 83"/>
                <a:gd name="T29" fmla="*/ 55 h 79"/>
                <a:gd name="T30" fmla="*/ 43 w 83"/>
                <a:gd name="T31" fmla="*/ 58 h 79"/>
                <a:gd name="T32" fmla="*/ 53 w 83"/>
                <a:gd name="T33" fmla="*/ 61 h 79"/>
                <a:gd name="T34" fmla="*/ 77 w 83"/>
                <a:gd name="T35" fmla="*/ 49 h 79"/>
                <a:gd name="T36" fmla="*/ 72 w 83"/>
                <a:gd name="T37" fmla="*/ 40 h 79"/>
                <a:gd name="T38" fmla="*/ 65 w 83"/>
                <a:gd name="T39" fmla="*/ 33 h 79"/>
                <a:gd name="T40" fmla="*/ 63 w 83"/>
                <a:gd name="T41" fmla="*/ 33 h 79"/>
                <a:gd name="T42" fmla="*/ 62 w 83"/>
                <a:gd name="T43" fmla="*/ 34 h 79"/>
                <a:gd name="T44" fmla="*/ 55 w 83"/>
                <a:gd name="T45" fmla="*/ 0 h 79"/>
                <a:gd name="T46" fmla="*/ 61 w 83"/>
                <a:gd name="T47" fmla="*/ 31 h 79"/>
                <a:gd name="T48" fmla="*/ 61 w 83"/>
                <a:gd name="T49" fmla="*/ 31 h 79"/>
                <a:gd name="T50" fmla="*/ 73 w 83"/>
                <a:gd name="T51" fmla="*/ 39 h 79"/>
                <a:gd name="T52" fmla="*/ 79 w 83"/>
                <a:gd name="T53" fmla="*/ 48 h 79"/>
                <a:gd name="T54" fmla="*/ 82 w 83"/>
                <a:gd name="T55" fmla="*/ 58 h 79"/>
                <a:gd name="T56" fmla="*/ 64 w 83"/>
                <a:gd name="T57" fmla="*/ 72 h 79"/>
                <a:gd name="T58" fmla="*/ 55 w 83"/>
                <a:gd name="T59" fmla="*/ 79 h 79"/>
                <a:gd name="T60" fmla="*/ 0 w 83"/>
                <a:gd name="T61" fmla="*/ 5 h 79"/>
                <a:gd name="T62" fmla="*/ 53 w 83"/>
                <a:gd name="T63" fmla="*/ 32 h 79"/>
                <a:gd name="T64" fmla="*/ 50 w 83"/>
                <a:gd name="T65" fmla="*/ 32 h 79"/>
                <a:gd name="T66" fmla="*/ 46 w 83"/>
                <a:gd name="T67" fmla="*/ 35 h 79"/>
                <a:gd name="T68" fmla="*/ 39 w 83"/>
                <a:gd name="T69" fmla="*/ 29 h 79"/>
                <a:gd name="T70" fmla="*/ 36 w 83"/>
                <a:gd name="T71" fmla="*/ 30 h 79"/>
                <a:gd name="T72" fmla="*/ 35 w 83"/>
                <a:gd name="T73" fmla="*/ 36 h 79"/>
                <a:gd name="T74" fmla="*/ 46 w 83"/>
                <a:gd name="T75" fmla="*/ 51 h 79"/>
                <a:gd name="T76" fmla="*/ 40 w 83"/>
                <a:gd name="T77" fmla="*/ 53 h 79"/>
                <a:gd name="T78" fmla="*/ 43 w 83"/>
                <a:gd name="T79" fmla="*/ 60 h 79"/>
                <a:gd name="T80" fmla="*/ 55 w 83"/>
                <a:gd name="T81" fmla="*/ 70 h 79"/>
                <a:gd name="T82" fmla="*/ 55 w 83"/>
                <a:gd name="T83" fmla="*/ 7 h 79"/>
                <a:gd name="T84" fmla="*/ 74 w 83"/>
                <a:gd name="T85" fmla="*/ 39 h 79"/>
                <a:gd name="T86" fmla="*/ 42 w 83"/>
                <a:gd name="T87" fmla="*/ 25 h 79"/>
                <a:gd name="T88" fmla="*/ 43 w 83"/>
                <a:gd name="T89" fmla="*/ 29 h 79"/>
                <a:gd name="T90" fmla="*/ 33 w 83"/>
                <a:gd name="T91" fmla="*/ 28 h 79"/>
                <a:gd name="T92" fmla="*/ 34 w 83"/>
                <a:gd name="T93" fmla="*/ 37 h 79"/>
                <a:gd name="T94" fmla="*/ 29 w 83"/>
                <a:gd name="T95" fmla="*/ 31 h 79"/>
                <a:gd name="T96" fmla="*/ 37 w 83"/>
                <a:gd name="T97" fmla="*/ 16 h 79"/>
                <a:gd name="T98" fmla="*/ 50 w 83"/>
                <a:gd name="T99" fmla="*/ 31 h 79"/>
                <a:gd name="T100" fmla="*/ 37 w 83"/>
                <a:gd name="T101" fmla="*/ 19 h 79"/>
                <a:gd name="T102" fmla="*/ 28 w 83"/>
                <a:gd name="T103" fmla="*/ 39 h 79"/>
                <a:gd name="T104" fmla="*/ 41 w 83"/>
                <a:gd name="T105" fmla="*/ 45 h 79"/>
                <a:gd name="T106" fmla="*/ 22 w 83"/>
                <a:gd name="T107" fmla="*/ 31 h 79"/>
                <a:gd name="T108" fmla="*/ 28 w 83"/>
                <a:gd name="T109" fmla="*/ 71 h 79"/>
                <a:gd name="T110" fmla="*/ 28 w 83"/>
                <a:gd name="T111" fmla="*/ 78 h 79"/>
                <a:gd name="T112" fmla="*/ 35 w 83"/>
                <a:gd name="T113" fmla="*/ 73 h 79"/>
                <a:gd name="T114" fmla="*/ 22 w 83"/>
                <a:gd name="T115" fmla="*/ 2 h 79"/>
                <a:gd name="T116" fmla="*/ 22 w 83"/>
                <a:gd name="T117" fmla="*/ 5 h 79"/>
                <a:gd name="T118" fmla="*/ 39 w 83"/>
                <a:gd name="T11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" h="79">
                  <a:moveTo>
                    <a:pt x="62" y="35"/>
                  </a:moveTo>
                  <a:cubicBezTo>
                    <a:pt x="62" y="35"/>
                    <a:pt x="62" y="35"/>
                    <a:pt x="62" y="35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7" y="33"/>
                    <a:pt x="57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4" y="35"/>
                  </a:cubicBezTo>
                  <a:cubicBezTo>
                    <a:pt x="54" y="35"/>
                    <a:pt x="55" y="36"/>
                    <a:pt x="55" y="3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49" y="35"/>
                    <a:pt x="49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6"/>
                    <a:pt x="48" y="36"/>
                  </a:cubicBezTo>
                  <a:cubicBezTo>
                    <a:pt x="48" y="37"/>
                    <a:pt x="48" y="37"/>
                    <a:pt x="48" y="38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39" y="31"/>
                    <a:pt x="39" y="31"/>
                  </a:cubicBezTo>
                  <a:cubicBezTo>
                    <a:pt x="38" y="31"/>
                    <a:pt x="38" y="31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4" y="53"/>
                    <a:pt x="43" y="53"/>
                  </a:cubicBezTo>
                  <a:cubicBezTo>
                    <a:pt x="43" y="53"/>
                    <a:pt x="42" y="54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6"/>
                    <a:pt x="42" y="56"/>
                  </a:cubicBezTo>
                  <a:cubicBezTo>
                    <a:pt x="42" y="57"/>
                    <a:pt x="43" y="57"/>
                    <a:pt x="43" y="5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9" y="54"/>
                    <a:pt x="78" y="52"/>
                    <a:pt x="77" y="49"/>
                  </a:cubicBezTo>
                  <a:cubicBezTo>
                    <a:pt x="76" y="47"/>
                    <a:pt x="74" y="44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2" y="33"/>
                    <a:pt x="62" y="33"/>
                    <a:pt x="62" y="34"/>
                  </a:cubicBezTo>
                  <a:cubicBezTo>
                    <a:pt x="62" y="34"/>
                    <a:pt x="62" y="35"/>
                    <a:pt x="62" y="35"/>
                  </a:cubicBezTo>
                  <a:close/>
                  <a:moveTo>
                    <a:pt x="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0"/>
                    <a:pt x="63" y="30"/>
                    <a:pt x="64" y="30"/>
                  </a:cubicBezTo>
                  <a:cubicBezTo>
                    <a:pt x="65" y="30"/>
                    <a:pt x="66" y="30"/>
                    <a:pt x="67" y="31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6" y="42"/>
                    <a:pt x="78" y="45"/>
                    <a:pt x="79" y="48"/>
                  </a:cubicBezTo>
                  <a:cubicBezTo>
                    <a:pt x="81" y="51"/>
                    <a:pt x="82" y="54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7"/>
                    <a:pt x="58" y="79"/>
                    <a:pt x="55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2" y="79"/>
                    <a:pt x="0" y="77"/>
                    <a:pt x="0" y="7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  <a:moveTo>
                    <a:pt x="55" y="31"/>
                  </a:moveTo>
                  <a:cubicBezTo>
                    <a:pt x="54" y="31"/>
                    <a:pt x="54" y="31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3"/>
                    <a:pt x="52" y="33"/>
                  </a:cubicBezTo>
                  <a:cubicBezTo>
                    <a:pt x="52" y="33"/>
                    <a:pt x="51" y="32"/>
                    <a:pt x="50" y="32"/>
                  </a:cubicBezTo>
                  <a:cubicBezTo>
                    <a:pt x="49" y="32"/>
                    <a:pt x="48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4"/>
                    <a:pt x="46" y="34"/>
                    <a:pt x="46" y="3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29"/>
                    <a:pt x="40" y="29"/>
                    <a:pt x="39" y="29"/>
                  </a:cubicBezTo>
                  <a:cubicBezTo>
                    <a:pt x="38" y="29"/>
                    <a:pt x="37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4" y="32"/>
                    <a:pt x="34" y="33"/>
                  </a:cubicBezTo>
                  <a:cubicBezTo>
                    <a:pt x="34" y="34"/>
                    <a:pt x="34" y="35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4" y="50"/>
                    <a:pt x="43" y="50"/>
                    <a:pt x="42" y="51"/>
                  </a:cubicBezTo>
                  <a:cubicBezTo>
                    <a:pt x="41" y="52"/>
                    <a:pt x="40" y="52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5"/>
                    <a:pt x="39" y="56"/>
                    <a:pt x="40" y="57"/>
                  </a:cubicBezTo>
                  <a:cubicBezTo>
                    <a:pt x="40" y="59"/>
                    <a:pt x="41" y="60"/>
                    <a:pt x="43" y="6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31"/>
                    <a:pt x="55" y="31"/>
                    <a:pt x="55" y="31"/>
                  </a:cubicBezTo>
                  <a:close/>
                  <a:moveTo>
                    <a:pt x="74" y="39"/>
                  </a:move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lose/>
                  <a:moveTo>
                    <a:pt x="37" y="23"/>
                  </a:moveTo>
                  <a:cubicBezTo>
                    <a:pt x="39" y="23"/>
                    <a:pt x="41" y="24"/>
                    <a:pt x="42" y="25"/>
                  </a:cubicBezTo>
                  <a:cubicBezTo>
                    <a:pt x="44" y="27"/>
                    <a:pt x="45" y="29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8"/>
                    <a:pt x="41" y="28"/>
                    <a:pt x="40" y="27"/>
                  </a:cubicBezTo>
                  <a:cubicBezTo>
                    <a:pt x="39" y="27"/>
                    <a:pt x="38" y="26"/>
                    <a:pt x="37" y="26"/>
                  </a:cubicBezTo>
                  <a:cubicBezTo>
                    <a:pt x="35" y="26"/>
                    <a:pt x="34" y="27"/>
                    <a:pt x="33" y="28"/>
                  </a:cubicBezTo>
                  <a:cubicBezTo>
                    <a:pt x="32" y="28"/>
                    <a:pt x="32" y="30"/>
                    <a:pt x="32" y="31"/>
                  </a:cubicBezTo>
                  <a:cubicBezTo>
                    <a:pt x="32" y="32"/>
                    <a:pt x="32" y="33"/>
                    <a:pt x="33" y="34"/>
                  </a:cubicBezTo>
                  <a:cubicBezTo>
                    <a:pt x="33" y="35"/>
                    <a:pt x="33" y="36"/>
                    <a:pt x="34" y="3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4" y="39"/>
                    <a:pt x="32" y="38"/>
                    <a:pt x="31" y="37"/>
                  </a:cubicBezTo>
                  <a:cubicBezTo>
                    <a:pt x="30" y="35"/>
                    <a:pt x="29" y="33"/>
                    <a:pt x="29" y="31"/>
                  </a:cubicBezTo>
                  <a:cubicBezTo>
                    <a:pt x="29" y="29"/>
                    <a:pt x="30" y="27"/>
                    <a:pt x="31" y="25"/>
                  </a:cubicBezTo>
                  <a:cubicBezTo>
                    <a:pt x="32" y="24"/>
                    <a:pt x="35" y="23"/>
                    <a:pt x="37" y="23"/>
                  </a:cubicBezTo>
                  <a:close/>
                  <a:moveTo>
                    <a:pt x="37" y="16"/>
                  </a:moveTo>
                  <a:cubicBezTo>
                    <a:pt x="41" y="16"/>
                    <a:pt x="44" y="18"/>
                    <a:pt x="47" y="21"/>
                  </a:cubicBezTo>
                  <a:cubicBezTo>
                    <a:pt x="50" y="23"/>
                    <a:pt x="51" y="27"/>
                    <a:pt x="51" y="31"/>
                  </a:cubicBezTo>
                  <a:cubicBezTo>
                    <a:pt x="51" y="31"/>
                    <a:pt x="50" y="31"/>
                    <a:pt x="50" y="31"/>
                  </a:cubicBezTo>
                  <a:cubicBezTo>
                    <a:pt x="49" y="31"/>
                    <a:pt x="49" y="31"/>
                    <a:pt x="48" y="31"/>
                  </a:cubicBezTo>
                  <a:cubicBezTo>
                    <a:pt x="48" y="28"/>
                    <a:pt x="47" y="25"/>
                    <a:pt x="45" y="23"/>
                  </a:cubicBezTo>
                  <a:cubicBezTo>
                    <a:pt x="43" y="21"/>
                    <a:pt x="40" y="19"/>
                    <a:pt x="37" y="19"/>
                  </a:cubicBezTo>
                  <a:cubicBezTo>
                    <a:pt x="34" y="19"/>
                    <a:pt x="31" y="21"/>
                    <a:pt x="28" y="23"/>
                  </a:cubicBezTo>
                  <a:cubicBezTo>
                    <a:pt x="26" y="25"/>
                    <a:pt x="25" y="28"/>
                    <a:pt x="25" y="31"/>
                  </a:cubicBezTo>
                  <a:cubicBezTo>
                    <a:pt x="25" y="34"/>
                    <a:pt x="26" y="37"/>
                    <a:pt x="28" y="39"/>
                  </a:cubicBezTo>
                  <a:cubicBezTo>
                    <a:pt x="31" y="41"/>
                    <a:pt x="34" y="43"/>
                    <a:pt x="37" y="43"/>
                  </a:cubicBezTo>
                  <a:cubicBezTo>
                    <a:pt x="37" y="43"/>
                    <a:pt x="38" y="43"/>
                    <a:pt x="39" y="43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6"/>
                    <a:pt x="38" y="46"/>
                    <a:pt x="37" y="46"/>
                  </a:cubicBezTo>
                  <a:cubicBezTo>
                    <a:pt x="33" y="46"/>
                    <a:pt x="29" y="44"/>
                    <a:pt x="26" y="41"/>
                  </a:cubicBezTo>
                  <a:cubicBezTo>
                    <a:pt x="24" y="39"/>
                    <a:pt x="22" y="35"/>
                    <a:pt x="22" y="31"/>
                  </a:cubicBezTo>
                  <a:cubicBezTo>
                    <a:pt x="22" y="27"/>
                    <a:pt x="24" y="23"/>
                    <a:pt x="26" y="21"/>
                  </a:cubicBezTo>
                  <a:cubicBezTo>
                    <a:pt x="29" y="18"/>
                    <a:pt x="33" y="16"/>
                    <a:pt x="37" y="16"/>
                  </a:cubicBezTo>
                  <a:close/>
                  <a:moveTo>
                    <a:pt x="28" y="71"/>
                  </a:moveTo>
                  <a:cubicBezTo>
                    <a:pt x="27" y="71"/>
                    <a:pt x="26" y="72"/>
                    <a:pt x="26" y="73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6" y="77"/>
                    <a:pt x="27" y="78"/>
                    <a:pt x="28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8"/>
                    <a:pt x="35" y="77"/>
                    <a:pt x="35" y="7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1"/>
                    <a:pt x="34" y="71"/>
                  </a:cubicBezTo>
                  <a:cubicBezTo>
                    <a:pt x="28" y="71"/>
                    <a:pt x="28" y="71"/>
                    <a:pt x="28" y="71"/>
                  </a:cubicBezTo>
                  <a:close/>
                  <a:moveTo>
                    <a:pt x="22" y="2"/>
                  </a:moveTo>
                  <a:cubicBezTo>
                    <a:pt x="21" y="2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9" y="5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8" y="2"/>
                    <a:pt x="38" y="2"/>
                  </a:cubicBezTo>
                  <a:lnTo>
                    <a:pt x="22" y="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61"/>
            <p:cNvSpPr>
              <a:spLocks/>
            </p:cNvSpPr>
            <p:nvPr/>
          </p:nvSpPr>
          <p:spPr bwMode="auto">
            <a:xfrm>
              <a:off x="9472665" y="1736870"/>
              <a:ext cx="624531" cy="5187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5"/>
                    <a:pt x="21335" y="314"/>
                  </a:cubicBezTo>
                  <a:cubicBezTo>
                    <a:pt x="21511" y="528"/>
                    <a:pt x="21599" y="781"/>
                    <a:pt x="21599" y="1069"/>
                  </a:cubicBezTo>
                  <a:lnTo>
                    <a:pt x="21599" y="4117"/>
                  </a:lnTo>
                  <a:cubicBezTo>
                    <a:pt x="21599" y="4411"/>
                    <a:pt x="21511" y="4661"/>
                    <a:pt x="21335" y="4872"/>
                  </a:cubicBezTo>
                  <a:cubicBezTo>
                    <a:pt x="21161" y="5084"/>
                    <a:pt x="20943" y="5189"/>
                    <a:pt x="20684" y="5189"/>
                  </a:cubicBezTo>
                  <a:lnTo>
                    <a:pt x="891" y="5189"/>
                  </a:lnTo>
                  <a:cubicBezTo>
                    <a:pt x="646" y="5189"/>
                    <a:pt x="438" y="5084"/>
                    <a:pt x="261" y="4872"/>
                  </a:cubicBezTo>
                  <a:cubicBezTo>
                    <a:pt x="88" y="4661"/>
                    <a:pt x="0" y="4411"/>
                    <a:pt x="0" y="4117"/>
                  </a:cubicBezTo>
                  <a:lnTo>
                    <a:pt x="0" y="1069"/>
                  </a:lnTo>
                  <a:cubicBezTo>
                    <a:pt x="0" y="781"/>
                    <a:pt x="88" y="528"/>
                    <a:pt x="261" y="314"/>
                  </a:cubicBezTo>
                  <a:cubicBezTo>
                    <a:pt x="438" y="105"/>
                    <a:pt x="646" y="0"/>
                    <a:pt x="891" y="0"/>
                  </a:cubicBezTo>
                  <a:lnTo>
                    <a:pt x="20684" y="0"/>
                  </a:lnTo>
                  <a:close/>
                  <a:moveTo>
                    <a:pt x="20684" y="8212"/>
                  </a:moveTo>
                  <a:cubicBezTo>
                    <a:pt x="20941" y="8212"/>
                    <a:pt x="21159" y="8318"/>
                    <a:pt x="21335" y="8526"/>
                  </a:cubicBezTo>
                  <a:cubicBezTo>
                    <a:pt x="21511" y="8741"/>
                    <a:pt x="21599" y="8987"/>
                    <a:pt x="21599" y="9266"/>
                  </a:cubicBezTo>
                  <a:lnTo>
                    <a:pt x="21599" y="12292"/>
                  </a:lnTo>
                  <a:cubicBezTo>
                    <a:pt x="21599" y="12597"/>
                    <a:pt x="21511" y="12858"/>
                    <a:pt x="21335" y="13070"/>
                  </a:cubicBezTo>
                  <a:cubicBezTo>
                    <a:pt x="21161" y="13281"/>
                    <a:pt x="20943" y="13387"/>
                    <a:pt x="20684" y="13387"/>
                  </a:cubicBezTo>
                  <a:lnTo>
                    <a:pt x="891" y="13387"/>
                  </a:lnTo>
                  <a:cubicBezTo>
                    <a:pt x="646" y="13387"/>
                    <a:pt x="438" y="13281"/>
                    <a:pt x="261" y="13070"/>
                  </a:cubicBezTo>
                  <a:cubicBezTo>
                    <a:pt x="88" y="12859"/>
                    <a:pt x="0" y="12597"/>
                    <a:pt x="0" y="12292"/>
                  </a:cubicBezTo>
                  <a:lnTo>
                    <a:pt x="0" y="9266"/>
                  </a:lnTo>
                  <a:cubicBezTo>
                    <a:pt x="0" y="8976"/>
                    <a:pt x="88" y="8729"/>
                    <a:pt x="261" y="8520"/>
                  </a:cubicBezTo>
                  <a:cubicBezTo>
                    <a:pt x="438" y="8315"/>
                    <a:pt x="646" y="8212"/>
                    <a:pt x="891" y="8212"/>
                  </a:cubicBezTo>
                  <a:lnTo>
                    <a:pt x="20684" y="8212"/>
                  </a:lnTo>
                  <a:close/>
                  <a:moveTo>
                    <a:pt x="20684" y="16410"/>
                  </a:moveTo>
                  <a:cubicBezTo>
                    <a:pt x="20941" y="16410"/>
                    <a:pt x="21159" y="16515"/>
                    <a:pt x="21335" y="16724"/>
                  </a:cubicBezTo>
                  <a:cubicBezTo>
                    <a:pt x="21511" y="16938"/>
                    <a:pt x="21599" y="17188"/>
                    <a:pt x="21599" y="17479"/>
                  </a:cubicBezTo>
                  <a:lnTo>
                    <a:pt x="21599" y="20527"/>
                  </a:lnTo>
                  <a:cubicBezTo>
                    <a:pt x="21599" y="20821"/>
                    <a:pt x="21511" y="21071"/>
                    <a:pt x="21335" y="21282"/>
                  </a:cubicBezTo>
                  <a:cubicBezTo>
                    <a:pt x="21161" y="21491"/>
                    <a:pt x="20943" y="21599"/>
                    <a:pt x="20684" y="21599"/>
                  </a:cubicBezTo>
                  <a:lnTo>
                    <a:pt x="891" y="21599"/>
                  </a:lnTo>
                  <a:cubicBezTo>
                    <a:pt x="646" y="21599"/>
                    <a:pt x="438" y="21491"/>
                    <a:pt x="261" y="21282"/>
                  </a:cubicBezTo>
                  <a:cubicBezTo>
                    <a:pt x="88" y="21071"/>
                    <a:pt x="0" y="20821"/>
                    <a:pt x="0" y="20527"/>
                  </a:cubicBezTo>
                  <a:lnTo>
                    <a:pt x="0" y="17479"/>
                  </a:lnTo>
                  <a:cubicBezTo>
                    <a:pt x="0" y="17188"/>
                    <a:pt x="88" y="16938"/>
                    <a:pt x="261" y="16724"/>
                  </a:cubicBezTo>
                  <a:cubicBezTo>
                    <a:pt x="438" y="16515"/>
                    <a:pt x="646" y="16410"/>
                    <a:pt x="891" y="16410"/>
                  </a:cubicBezTo>
                  <a:lnTo>
                    <a:pt x="20684" y="16410"/>
                  </a:lnTo>
                  <a:close/>
                  <a:moveTo>
                    <a:pt x="20520" y="9704"/>
                  </a:moveTo>
                  <a:lnTo>
                    <a:pt x="8810" y="9704"/>
                  </a:lnTo>
                  <a:lnTo>
                    <a:pt x="8810" y="11869"/>
                  </a:lnTo>
                  <a:lnTo>
                    <a:pt x="20520" y="11869"/>
                  </a:lnTo>
                  <a:lnTo>
                    <a:pt x="20520" y="9704"/>
                  </a:lnTo>
                  <a:close/>
                  <a:moveTo>
                    <a:pt x="20520" y="17916"/>
                  </a:moveTo>
                  <a:lnTo>
                    <a:pt x="12409" y="17916"/>
                  </a:lnTo>
                  <a:lnTo>
                    <a:pt x="12409" y="20066"/>
                  </a:lnTo>
                  <a:lnTo>
                    <a:pt x="20520" y="20066"/>
                  </a:lnTo>
                  <a:lnTo>
                    <a:pt x="20520" y="17916"/>
                  </a:lnTo>
                  <a:close/>
                  <a:moveTo>
                    <a:pt x="20520" y="1533"/>
                  </a:moveTo>
                  <a:lnTo>
                    <a:pt x="16003" y="1533"/>
                  </a:lnTo>
                  <a:lnTo>
                    <a:pt x="16003" y="3683"/>
                  </a:lnTo>
                  <a:lnTo>
                    <a:pt x="20520" y="3683"/>
                  </a:lnTo>
                  <a:lnTo>
                    <a:pt x="20520" y="15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34" name="AutoShape 10"/>
            <p:cNvSpPr>
              <a:spLocks/>
            </p:cNvSpPr>
            <p:nvPr/>
          </p:nvSpPr>
          <p:spPr bwMode="auto">
            <a:xfrm>
              <a:off x="1881971" y="2686856"/>
              <a:ext cx="517793" cy="4750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5"/>
                  </a:cubicBezTo>
                  <a:cubicBezTo>
                    <a:pt x="21470" y="796"/>
                    <a:pt x="21599" y="1175"/>
                    <a:pt x="21599" y="1615"/>
                  </a:cubicBezTo>
                  <a:lnTo>
                    <a:pt x="21599" y="19984"/>
                  </a:lnTo>
                  <a:cubicBezTo>
                    <a:pt x="21599" y="20419"/>
                    <a:pt x="21470" y="20803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70" y="21599"/>
                  </a:lnTo>
                  <a:cubicBezTo>
                    <a:pt x="1003" y="21599"/>
                    <a:pt x="683" y="21441"/>
                    <a:pt x="411" y="21121"/>
                  </a:cubicBezTo>
                  <a:cubicBezTo>
                    <a:pt x="137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5"/>
                    <a:pt x="137" y="796"/>
                    <a:pt x="411" y="475"/>
                  </a:cubicBezTo>
                  <a:cubicBezTo>
                    <a:pt x="683" y="158"/>
                    <a:pt x="1003" y="0"/>
                    <a:pt x="1370" y="0"/>
                  </a:cubicBezTo>
                  <a:lnTo>
                    <a:pt x="20263" y="0"/>
                  </a:lnTo>
                  <a:close/>
                  <a:moveTo>
                    <a:pt x="19805" y="2162"/>
                  </a:moveTo>
                  <a:lnTo>
                    <a:pt x="1804" y="2162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2162"/>
                  </a:lnTo>
                  <a:close/>
                  <a:moveTo>
                    <a:pt x="5978" y="17886"/>
                  </a:moveTo>
                  <a:lnTo>
                    <a:pt x="3598" y="17886"/>
                  </a:lnTo>
                  <a:lnTo>
                    <a:pt x="3598" y="12784"/>
                  </a:lnTo>
                  <a:lnTo>
                    <a:pt x="5978" y="12784"/>
                  </a:lnTo>
                  <a:lnTo>
                    <a:pt x="5978" y="17886"/>
                  </a:lnTo>
                  <a:close/>
                  <a:moveTo>
                    <a:pt x="9961" y="17886"/>
                  </a:moveTo>
                  <a:lnTo>
                    <a:pt x="7606" y="17886"/>
                  </a:lnTo>
                  <a:lnTo>
                    <a:pt x="7606" y="6973"/>
                  </a:lnTo>
                  <a:lnTo>
                    <a:pt x="9961" y="6973"/>
                  </a:lnTo>
                  <a:lnTo>
                    <a:pt x="9961" y="17886"/>
                  </a:lnTo>
                  <a:close/>
                  <a:moveTo>
                    <a:pt x="14018" y="17886"/>
                  </a:moveTo>
                  <a:lnTo>
                    <a:pt x="11638" y="17886"/>
                  </a:lnTo>
                  <a:lnTo>
                    <a:pt x="11638" y="9561"/>
                  </a:lnTo>
                  <a:lnTo>
                    <a:pt x="14018" y="9561"/>
                  </a:lnTo>
                  <a:lnTo>
                    <a:pt x="14018" y="17886"/>
                  </a:lnTo>
                  <a:close/>
                  <a:moveTo>
                    <a:pt x="18001" y="17886"/>
                  </a:moveTo>
                  <a:lnTo>
                    <a:pt x="15621" y="17886"/>
                  </a:lnTo>
                  <a:lnTo>
                    <a:pt x="15621" y="4920"/>
                  </a:lnTo>
                  <a:lnTo>
                    <a:pt x="18001" y="4920"/>
                  </a:lnTo>
                  <a:lnTo>
                    <a:pt x="18001" y="178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35" name="AutoShape 51"/>
            <p:cNvSpPr>
              <a:spLocks/>
            </p:cNvSpPr>
            <p:nvPr/>
          </p:nvSpPr>
          <p:spPr bwMode="auto">
            <a:xfrm>
              <a:off x="9549947" y="3614181"/>
              <a:ext cx="518542" cy="461557"/>
            </a:xfrm>
            <a:custGeom>
              <a:avLst/>
              <a:gdLst>
                <a:gd name="T0" fmla="*/ 10798 w 21597"/>
                <a:gd name="T1" fmla="*/ 10800 h 21600"/>
                <a:gd name="T2" fmla="*/ 10798 w 21597"/>
                <a:gd name="T3" fmla="*/ 10800 h 21600"/>
                <a:gd name="T4" fmla="*/ 10798 w 21597"/>
                <a:gd name="T5" fmla="*/ 10800 h 21600"/>
                <a:gd name="T6" fmla="*/ 10798 w 2159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7" h="21600">
                  <a:moveTo>
                    <a:pt x="3919" y="21599"/>
                  </a:moveTo>
                  <a:cubicBezTo>
                    <a:pt x="3385" y="21599"/>
                    <a:pt x="2878" y="21485"/>
                    <a:pt x="2408" y="21256"/>
                  </a:cubicBezTo>
                  <a:cubicBezTo>
                    <a:pt x="1933" y="21027"/>
                    <a:pt x="1519" y="20715"/>
                    <a:pt x="1164" y="20319"/>
                  </a:cubicBezTo>
                  <a:cubicBezTo>
                    <a:pt x="801" y="19928"/>
                    <a:pt x="520" y="19470"/>
                    <a:pt x="312" y="18947"/>
                  </a:cubicBezTo>
                  <a:cubicBezTo>
                    <a:pt x="101" y="18430"/>
                    <a:pt x="0" y="17872"/>
                    <a:pt x="0" y="17281"/>
                  </a:cubicBezTo>
                  <a:lnTo>
                    <a:pt x="0" y="4318"/>
                  </a:lnTo>
                  <a:cubicBezTo>
                    <a:pt x="0" y="3727"/>
                    <a:pt x="101" y="3169"/>
                    <a:pt x="312" y="2652"/>
                  </a:cubicBezTo>
                  <a:cubicBezTo>
                    <a:pt x="520" y="2129"/>
                    <a:pt x="803" y="1674"/>
                    <a:pt x="1164" y="1280"/>
                  </a:cubicBezTo>
                  <a:cubicBezTo>
                    <a:pt x="1519" y="887"/>
                    <a:pt x="1933" y="575"/>
                    <a:pt x="2408" y="343"/>
                  </a:cubicBezTo>
                  <a:cubicBezTo>
                    <a:pt x="2881" y="114"/>
                    <a:pt x="3385" y="0"/>
                    <a:pt x="3919" y="0"/>
                  </a:cubicBezTo>
                  <a:lnTo>
                    <a:pt x="9813" y="0"/>
                  </a:lnTo>
                  <a:lnTo>
                    <a:pt x="9813" y="2714"/>
                  </a:lnTo>
                  <a:lnTo>
                    <a:pt x="3919" y="2714"/>
                  </a:lnTo>
                  <a:cubicBezTo>
                    <a:pt x="3522" y="2714"/>
                    <a:pt x="3177" y="2872"/>
                    <a:pt x="2891" y="3184"/>
                  </a:cubicBezTo>
                  <a:cubicBezTo>
                    <a:pt x="2608" y="3501"/>
                    <a:pt x="2464" y="3877"/>
                    <a:pt x="2464" y="4318"/>
                  </a:cubicBezTo>
                  <a:lnTo>
                    <a:pt x="2464" y="17281"/>
                  </a:lnTo>
                  <a:cubicBezTo>
                    <a:pt x="2464" y="17725"/>
                    <a:pt x="2608" y="18101"/>
                    <a:pt x="2891" y="18415"/>
                  </a:cubicBezTo>
                  <a:cubicBezTo>
                    <a:pt x="3174" y="18729"/>
                    <a:pt x="3519" y="18885"/>
                    <a:pt x="3919" y="18885"/>
                  </a:cubicBezTo>
                  <a:lnTo>
                    <a:pt x="9813" y="18885"/>
                  </a:lnTo>
                  <a:lnTo>
                    <a:pt x="9813" y="21599"/>
                  </a:lnTo>
                  <a:lnTo>
                    <a:pt x="3919" y="21599"/>
                  </a:lnTo>
                  <a:close/>
                  <a:moveTo>
                    <a:pt x="21359" y="10199"/>
                  </a:moveTo>
                  <a:cubicBezTo>
                    <a:pt x="21514" y="10369"/>
                    <a:pt x="21591" y="10572"/>
                    <a:pt x="21597" y="10819"/>
                  </a:cubicBezTo>
                  <a:cubicBezTo>
                    <a:pt x="21600" y="11059"/>
                    <a:pt x="21522" y="11256"/>
                    <a:pt x="21359" y="11406"/>
                  </a:cubicBezTo>
                  <a:lnTo>
                    <a:pt x="14294" y="19185"/>
                  </a:lnTo>
                  <a:cubicBezTo>
                    <a:pt x="14136" y="19352"/>
                    <a:pt x="13954" y="19437"/>
                    <a:pt x="13741" y="19437"/>
                  </a:cubicBezTo>
                  <a:cubicBezTo>
                    <a:pt x="13658" y="19437"/>
                    <a:pt x="13565" y="19420"/>
                    <a:pt x="13460" y="19382"/>
                  </a:cubicBezTo>
                  <a:cubicBezTo>
                    <a:pt x="13129" y="19232"/>
                    <a:pt x="12961" y="18964"/>
                    <a:pt x="12961" y="18583"/>
                  </a:cubicBezTo>
                  <a:lnTo>
                    <a:pt x="12961" y="14488"/>
                  </a:lnTo>
                  <a:lnTo>
                    <a:pt x="7490" y="14488"/>
                  </a:lnTo>
                  <a:cubicBezTo>
                    <a:pt x="7209" y="14488"/>
                    <a:pt x="6974" y="14382"/>
                    <a:pt x="6779" y="14173"/>
                  </a:cubicBezTo>
                  <a:cubicBezTo>
                    <a:pt x="6590" y="13959"/>
                    <a:pt x="6494" y="13697"/>
                    <a:pt x="6494" y="13389"/>
                  </a:cubicBezTo>
                  <a:lnTo>
                    <a:pt x="6494" y="8216"/>
                  </a:lnTo>
                  <a:cubicBezTo>
                    <a:pt x="6494" y="7910"/>
                    <a:pt x="6590" y="7655"/>
                    <a:pt x="6779" y="7446"/>
                  </a:cubicBezTo>
                  <a:cubicBezTo>
                    <a:pt x="6972" y="7246"/>
                    <a:pt x="7207" y="7147"/>
                    <a:pt x="7490" y="7147"/>
                  </a:cubicBezTo>
                  <a:lnTo>
                    <a:pt x="12961" y="7147"/>
                  </a:lnTo>
                  <a:lnTo>
                    <a:pt x="12961" y="3028"/>
                  </a:lnTo>
                  <a:cubicBezTo>
                    <a:pt x="12961" y="2643"/>
                    <a:pt x="13127" y="2376"/>
                    <a:pt x="13460" y="2223"/>
                  </a:cubicBezTo>
                  <a:cubicBezTo>
                    <a:pt x="13794" y="2091"/>
                    <a:pt x="14072" y="2162"/>
                    <a:pt x="14294" y="2423"/>
                  </a:cubicBezTo>
                  <a:lnTo>
                    <a:pt x="21359" y="10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2230918" y="-1730429"/>
            <a:ext cx="15296495" cy="5120357"/>
            <a:chOff x="-2230918" y="-1730429"/>
            <a:chExt cx="15296495" cy="5120357"/>
          </a:xfrm>
        </p:grpSpPr>
        <p:sp>
          <p:nvSpPr>
            <p:cNvPr id="36" name="Rectangle 35"/>
            <p:cNvSpPr/>
            <p:nvPr/>
          </p:nvSpPr>
          <p:spPr>
            <a:xfrm rot="19888004">
              <a:off x="-2230918" y="-1730429"/>
              <a:ext cx="14455456" cy="51203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7" name="Rectangle 36"/>
            <p:cNvSpPr/>
            <p:nvPr/>
          </p:nvSpPr>
          <p:spPr>
            <a:xfrm rot="19888004">
              <a:off x="-1389879" y="1524459"/>
              <a:ext cx="14455456" cy="163885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570813" y="2819726"/>
            <a:ext cx="15211429" cy="4952668"/>
            <a:chOff x="-570813" y="2819726"/>
            <a:chExt cx="15211429" cy="4952668"/>
          </a:xfrm>
        </p:grpSpPr>
        <p:sp>
          <p:nvSpPr>
            <p:cNvPr id="39" name="Rectangle 38"/>
            <p:cNvSpPr/>
            <p:nvPr/>
          </p:nvSpPr>
          <p:spPr>
            <a:xfrm rot="19885675">
              <a:off x="193120" y="2819726"/>
              <a:ext cx="14447496" cy="49526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Rectangle 39"/>
            <p:cNvSpPr/>
            <p:nvPr/>
          </p:nvSpPr>
          <p:spPr>
            <a:xfrm rot="19888004">
              <a:off x="-570813" y="3034560"/>
              <a:ext cx="14455456" cy="163885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6925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6263578" y="964908"/>
            <a:ext cx="2032199" cy="2411380"/>
          </a:xfrm>
          <a:custGeom>
            <a:avLst/>
            <a:gdLst>
              <a:gd name="connsiteX0" fmla="*/ 0 w 2032199"/>
              <a:gd name="connsiteY0" fmla="*/ 2048309 h 2411380"/>
              <a:gd name="connsiteX1" fmla="*/ 927847 w 2032199"/>
              <a:gd name="connsiteY1" fmla="*/ 1429744 h 2411380"/>
              <a:gd name="connsiteX2" fmla="*/ 484094 w 2032199"/>
              <a:gd name="connsiteY2" fmla="*/ 192615 h 2411380"/>
              <a:gd name="connsiteX3" fmla="*/ 1331259 w 2032199"/>
              <a:gd name="connsiteY3" fmla="*/ 138827 h 2411380"/>
              <a:gd name="connsiteX4" fmla="*/ 2030506 w 2032199"/>
              <a:gd name="connsiteY4" fmla="*/ 1510427 h 2411380"/>
              <a:gd name="connsiteX5" fmla="*/ 1129553 w 2032199"/>
              <a:gd name="connsiteY5" fmla="*/ 1429744 h 2411380"/>
              <a:gd name="connsiteX6" fmla="*/ 1949823 w 2032199"/>
              <a:gd name="connsiteY6" fmla="*/ 2411380 h 24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199" h="2411380">
                <a:moveTo>
                  <a:pt x="0" y="2048309"/>
                </a:moveTo>
                <a:cubicBezTo>
                  <a:pt x="423582" y="1893667"/>
                  <a:pt x="847165" y="1739026"/>
                  <a:pt x="927847" y="1429744"/>
                </a:cubicBezTo>
                <a:cubicBezTo>
                  <a:pt x="1008529" y="1120462"/>
                  <a:pt x="416859" y="407768"/>
                  <a:pt x="484094" y="192615"/>
                </a:cubicBezTo>
                <a:cubicBezTo>
                  <a:pt x="551329" y="-22538"/>
                  <a:pt x="1073524" y="-80808"/>
                  <a:pt x="1331259" y="138827"/>
                </a:cubicBezTo>
                <a:cubicBezTo>
                  <a:pt x="1588994" y="358462"/>
                  <a:pt x="2064124" y="1295274"/>
                  <a:pt x="2030506" y="1510427"/>
                </a:cubicBezTo>
                <a:cubicBezTo>
                  <a:pt x="1996888" y="1725580"/>
                  <a:pt x="1143000" y="1279585"/>
                  <a:pt x="1129553" y="1429744"/>
                </a:cubicBezTo>
                <a:cubicBezTo>
                  <a:pt x="1116106" y="1579903"/>
                  <a:pt x="1532964" y="1995641"/>
                  <a:pt x="1949823" y="2411380"/>
                </a:cubicBezTo>
              </a:path>
            </a:pathLst>
          </a:cu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Freeform 25"/>
          <p:cNvSpPr/>
          <p:nvPr/>
        </p:nvSpPr>
        <p:spPr>
          <a:xfrm>
            <a:off x="3775872" y="843430"/>
            <a:ext cx="2951701" cy="1587893"/>
          </a:xfrm>
          <a:custGeom>
            <a:avLst/>
            <a:gdLst>
              <a:gd name="connsiteX0" fmla="*/ 0 w 2951701"/>
              <a:gd name="connsiteY0" fmla="*/ 1268834 h 1866162"/>
              <a:gd name="connsiteX1" fmla="*/ 1277471 w 2951701"/>
              <a:gd name="connsiteY1" fmla="*/ 1026787 h 1866162"/>
              <a:gd name="connsiteX2" fmla="*/ 833718 w 2951701"/>
              <a:gd name="connsiteY2" fmla="*/ 45152 h 1866162"/>
              <a:gd name="connsiteX3" fmla="*/ 2918012 w 2951701"/>
              <a:gd name="connsiteY3" fmla="*/ 327540 h 1866162"/>
              <a:gd name="connsiteX4" fmla="*/ 2124635 w 2951701"/>
              <a:gd name="connsiteY4" fmla="*/ 1752928 h 1866162"/>
              <a:gd name="connsiteX5" fmla="*/ 2151529 w 2951701"/>
              <a:gd name="connsiteY5" fmla="*/ 1672246 h 18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1701" h="1866162">
                <a:moveTo>
                  <a:pt x="0" y="1268834"/>
                </a:moveTo>
                <a:cubicBezTo>
                  <a:pt x="569259" y="1249784"/>
                  <a:pt x="1138518" y="1230734"/>
                  <a:pt x="1277471" y="1026787"/>
                </a:cubicBezTo>
                <a:cubicBezTo>
                  <a:pt x="1416424" y="822840"/>
                  <a:pt x="560294" y="161693"/>
                  <a:pt x="833718" y="45152"/>
                </a:cubicBezTo>
                <a:cubicBezTo>
                  <a:pt x="1107142" y="-71389"/>
                  <a:pt x="2702859" y="42911"/>
                  <a:pt x="2918012" y="327540"/>
                </a:cubicBezTo>
                <a:cubicBezTo>
                  <a:pt x="3133165" y="612169"/>
                  <a:pt x="2252382" y="1528810"/>
                  <a:pt x="2124635" y="1752928"/>
                </a:cubicBezTo>
                <a:cubicBezTo>
                  <a:pt x="1996888" y="1977046"/>
                  <a:pt x="2074208" y="1824646"/>
                  <a:pt x="2151529" y="1672246"/>
                </a:cubicBezTo>
              </a:path>
            </a:pathLst>
          </a:cu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2"/>
          <p:cNvSpPr/>
          <p:nvPr/>
        </p:nvSpPr>
        <p:spPr>
          <a:xfrm>
            <a:off x="3655898" y="2191652"/>
            <a:ext cx="1747068" cy="1010073"/>
          </a:xfrm>
          <a:custGeom>
            <a:avLst/>
            <a:gdLst>
              <a:gd name="connsiteX0" fmla="*/ 1747068 w 1747068"/>
              <a:gd name="connsiteY0" fmla="*/ 767777 h 1010073"/>
              <a:gd name="connsiteX1" fmla="*/ 52739 w 1747068"/>
              <a:gd name="connsiteY1" fmla="*/ 1294 h 1010073"/>
              <a:gd name="connsiteX2" fmla="*/ 429256 w 1747068"/>
              <a:gd name="connsiteY2" fmla="*/ 929141 h 1010073"/>
              <a:gd name="connsiteX3" fmla="*/ 429256 w 1747068"/>
              <a:gd name="connsiteY3" fmla="*/ 902247 h 10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7068" h="1010073">
                <a:moveTo>
                  <a:pt x="1747068" y="767777"/>
                </a:moveTo>
                <a:cubicBezTo>
                  <a:pt x="1009721" y="371088"/>
                  <a:pt x="272374" y="-25600"/>
                  <a:pt x="52739" y="1294"/>
                </a:cubicBezTo>
                <a:cubicBezTo>
                  <a:pt x="-166896" y="28188"/>
                  <a:pt x="366503" y="778982"/>
                  <a:pt x="429256" y="929141"/>
                </a:cubicBezTo>
                <a:cubicBezTo>
                  <a:pt x="492009" y="1079300"/>
                  <a:pt x="460632" y="990773"/>
                  <a:pt x="429256" y="902247"/>
                </a:cubicBezTo>
              </a:path>
            </a:pathLst>
          </a:cu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2892856" y="4873164"/>
            <a:ext cx="65094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spc="600" dirty="0" smtClean="0">
                <a:solidFill>
                  <a:schemeClr val="tx2"/>
                </a:solidFill>
                <a:latin typeface="Antonio" panose="02000503000000000000" pitchFamily="2" charset="0"/>
              </a:rPr>
              <a:t>CUSTOM</a:t>
            </a:r>
            <a:r>
              <a:rPr lang="id-ID" sz="6000" b="1" dirty="0" smtClean="0">
                <a:solidFill>
                  <a:schemeClr val="accent1"/>
                </a:solidFill>
                <a:latin typeface="Antonio" panose="02000503000000000000" pitchFamily="2" charset="0"/>
              </a:rPr>
              <a:t>MOBILE</a:t>
            </a:r>
            <a:r>
              <a:rPr lang="en-US" sz="6000" b="1" dirty="0" smtClean="0">
                <a:solidFill>
                  <a:schemeClr val="accent1"/>
                </a:solidFill>
                <a:latin typeface="Antonio" panose="02000503000000000000" pitchFamily="2" charset="0"/>
              </a:rPr>
              <a:t> </a:t>
            </a:r>
            <a:r>
              <a:rPr lang="id-ID" sz="6000" b="1" dirty="0" smtClean="0">
                <a:solidFill>
                  <a:schemeClr val="accent1"/>
                </a:solidFill>
                <a:latin typeface="Antonio" panose="02000503000000000000" pitchFamily="2" charset="0"/>
              </a:rPr>
              <a:t>APP</a:t>
            </a:r>
          </a:p>
          <a:p>
            <a:pPr algn="ctr"/>
            <a:r>
              <a:rPr lang="id-ID" sz="3200" b="1" dirty="0" smtClean="0">
                <a:solidFill>
                  <a:schemeClr val="tx2"/>
                </a:solidFill>
                <a:latin typeface="Raleway" panose="020B0003030101060003" pitchFamily="34" charset="0"/>
              </a:rPr>
              <a:t>DEVELOPMENT SERVICES</a:t>
            </a:r>
            <a:endParaRPr lang="id-ID" sz="3200" b="1" dirty="0">
              <a:solidFill>
                <a:schemeClr val="tx2"/>
              </a:solidFill>
              <a:latin typeface="Raleway" panose="020B0003030101060003" pitchFamily="34" charset="0"/>
            </a:endParaRPr>
          </a:p>
        </p:txBody>
      </p:sp>
      <p:sp>
        <p:nvSpPr>
          <p:cNvPr id="4" name="Freeform 240"/>
          <p:cNvSpPr>
            <a:spLocks noEditPoints="1"/>
          </p:cNvSpPr>
          <p:nvPr/>
        </p:nvSpPr>
        <p:spPr bwMode="auto">
          <a:xfrm>
            <a:off x="5706328" y="2835876"/>
            <a:ext cx="670418" cy="640842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5" name="Freeform 241"/>
          <p:cNvSpPr>
            <a:spLocks noEditPoints="1"/>
          </p:cNvSpPr>
          <p:nvPr/>
        </p:nvSpPr>
        <p:spPr bwMode="auto">
          <a:xfrm flipV="1">
            <a:off x="5343123" y="2737033"/>
            <a:ext cx="421156" cy="41023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6" name="Freeform 241"/>
          <p:cNvSpPr>
            <a:spLocks noEditPoints="1"/>
          </p:cNvSpPr>
          <p:nvPr/>
        </p:nvSpPr>
        <p:spPr bwMode="auto">
          <a:xfrm rot="21321938">
            <a:off x="5604374" y="2375473"/>
            <a:ext cx="471283" cy="465268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07208" y="1356567"/>
            <a:ext cx="1026243" cy="944191"/>
            <a:chOff x="4932689" y="844503"/>
            <a:chExt cx="1026243" cy="944191"/>
          </a:xfrm>
        </p:grpSpPr>
        <p:sp>
          <p:nvSpPr>
            <p:cNvPr id="12" name="Oval 11"/>
            <p:cNvSpPr/>
            <p:nvPr/>
          </p:nvSpPr>
          <p:spPr>
            <a:xfrm>
              <a:off x="4932689" y="844503"/>
              <a:ext cx="1026243" cy="9441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" name="Picture 71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743" y="1110208"/>
              <a:ext cx="838134" cy="412779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35" name="Group 34"/>
          <p:cNvGrpSpPr/>
          <p:nvPr/>
        </p:nvGrpSpPr>
        <p:grpSpPr>
          <a:xfrm>
            <a:off x="7855477" y="1995959"/>
            <a:ext cx="737937" cy="705852"/>
            <a:chOff x="8180958" y="1483895"/>
            <a:chExt cx="737937" cy="705852"/>
          </a:xfrm>
        </p:grpSpPr>
        <p:sp>
          <p:nvSpPr>
            <p:cNvPr id="13" name="Oval 12"/>
            <p:cNvSpPr/>
            <p:nvPr/>
          </p:nvSpPr>
          <p:spPr>
            <a:xfrm>
              <a:off x="8180958" y="1483895"/>
              <a:ext cx="737937" cy="7058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7" name="Picture 3" descr="C:\Users\User\Desktop\Indalia\Icons\activ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5713" y="1566693"/>
              <a:ext cx="492385" cy="493006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31" name="Group 30"/>
          <p:cNvGrpSpPr/>
          <p:nvPr/>
        </p:nvGrpSpPr>
        <p:grpSpPr>
          <a:xfrm>
            <a:off x="3611513" y="2762966"/>
            <a:ext cx="1026243" cy="944191"/>
            <a:chOff x="3936994" y="2250902"/>
            <a:chExt cx="1026243" cy="944191"/>
          </a:xfrm>
        </p:grpSpPr>
        <p:sp>
          <p:nvSpPr>
            <p:cNvPr id="9" name="Oval 8"/>
            <p:cNvSpPr/>
            <p:nvPr/>
          </p:nvSpPr>
          <p:spPr>
            <a:xfrm>
              <a:off x="3936994" y="2250902"/>
              <a:ext cx="1026243" cy="9441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Freeform 108"/>
            <p:cNvSpPr>
              <a:spLocks noEditPoints="1"/>
            </p:cNvSpPr>
            <p:nvPr/>
          </p:nvSpPr>
          <p:spPr bwMode="auto">
            <a:xfrm>
              <a:off x="4179281" y="2424691"/>
              <a:ext cx="541667" cy="596612"/>
            </a:xfrm>
            <a:custGeom>
              <a:avLst/>
              <a:gdLst>
                <a:gd name="T0" fmla="*/ 58 w 61"/>
                <a:gd name="T1" fmla="*/ 0 h 71"/>
                <a:gd name="T2" fmla="*/ 7 w 61"/>
                <a:gd name="T3" fmla="*/ 0 h 71"/>
                <a:gd name="T4" fmla="*/ 0 w 61"/>
                <a:gd name="T5" fmla="*/ 5 h 71"/>
                <a:gd name="T6" fmla="*/ 7 w 61"/>
                <a:gd name="T7" fmla="*/ 5 h 71"/>
                <a:gd name="T8" fmla="*/ 53 w 61"/>
                <a:gd name="T9" fmla="*/ 5 h 71"/>
                <a:gd name="T10" fmla="*/ 56 w 61"/>
                <a:gd name="T11" fmla="*/ 7 h 71"/>
                <a:gd name="T12" fmla="*/ 56 w 61"/>
                <a:gd name="T13" fmla="*/ 64 h 71"/>
                <a:gd name="T14" fmla="*/ 53 w 61"/>
                <a:gd name="T15" fmla="*/ 64 h 71"/>
                <a:gd name="T16" fmla="*/ 53 w 61"/>
                <a:gd name="T17" fmla="*/ 7 h 71"/>
                <a:gd name="T18" fmla="*/ 10 w 61"/>
                <a:gd name="T19" fmla="*/ 7 h 71"/>
                <a:gd name="T20" fmla="*/ 10 w 61"/>
                <a:gd name="T21" fmla="*/ 7 h 71"/>
                <a:gd name="T22" fmla="*/ 7 w 61"/>
                <a:gd name="T23" fmla="*/ 7 h 71"/>
                <a:gd name="T24" fmla="*/ 4 w 61"/>
                <a:gd name="T25" fmla="*/ 7 h 71"/>
                <a:gd name="T26" fmla="*/ 0 w 61"/>
                <a:gd name="T27" fmla="*/ 7 h 71"/>
                <a:gd name="T28" fmla="*/ 0 w 61"/>
                <a:gd name="T29" fmla="*/ 71 h 71"/>
                <a:gd name="T30" fmla="*/ 4 w 61"/>
                <a:gd name="T31" fmla="*/ 71 h 71"/>
                <a:gd name="T32" fmla="*/ 7 w 61"/>
                <a:gd name="T33" fmla="*/ 71 h 71"/>
                <a:gd name="T34" fmla="*/ 10 w 61"/>
                <a:gd name="T35" fmla="*/ 71 h 71"/>
                <a:gd name="T36" fmla="*/ 16 w 61"/>
                <a:gd name="T37" fmla="*/ 71 h 71"/>
                <a:gd name="T38" fmla="*/ 53 w 61"/>
                <a:gd name="T39" fmla="*/ 71 h 71"/>
                <a:gd name="T40" fmla="*/ 53 w 61"/>
                <a:gd name="T41" fmla="*/ 67 h 71"/>
                <a:gd name="T42" fmla="*/ 56 w 61"/>
                <a:gd name="T43" fmla="*/ 67 h 71"/>
                <a:gd name="T44" fmla="*/ 58 w 61"/>
                <a:gd name="T45" fmla="*/ 67 h 71"/>
                <a:gd name="T46" fmla="*/ 61 w 61"/>
                <a:gd name="T47" fmla="*/ 64 h 71"/>
                <a:gd name="T48" fmla="*/ 61 w 61"/>
                <a:gd name="T49" fmla="*/ 3 h 71"/>
                <a:gd name="T50" fmla="*/ 58 w 61"/>
                <a:gd name="T51" fmla="*/ 0 h 71"/>
                <a:gd name="T52" fmla="*/ 47 w 61"/>
                <a:gd name="T53" fmla="*/ 66 h 71"/>
                <a:gd name="T54" fmla="*/ 23 w 61"/>
                <a:gd name="T55" fmla="*/ 66 h 71"/>
                <a:gd name="T56" fmla="*/ 23 w 61"/>
                <a:gd name="T57" fmla="*/ 57 h 71"/>
                <a:gd name="T58" fmla="*/ 47 w 61"/>
                <a:gd name="T59" fmla="*/ 57 h 71"/>
                <a:gd name="T60" fmla="*/ 47 w 61"/>
                <a:gd name="T61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1">
                  <a:moveTo>
                    <a:pt x="5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1" y="3"/>
                    <a:pt x="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6" y="5"/>
                    <a:pt x="56" y="7"/>
                    <a:pt x="56" y="7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2" y="71"/>
                    <a:pt x="14" y="71"/>
                    <a:pt x="16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1" y="67"/>
                    <a:pt x="61" y="64"/>
                    <a:pt x="61" y="6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0"/>
                    <a:pt x="58" y="0"/>
                    <a:pt x="58" y="0"/>
                  </a:cubicBezTo>
                  <a:close/>
                  <a:moveTo>
                    <a:pt x="47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47" y="57"/>
                    <a:pt x="47" y="57"/>
                    <a:pt x="47" y="57"/>
                  </a:cubicBezTo>
                  <a:lnTo>
                    <a:pt x="47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74272" y="607356"/>
            <a:ext cx="1026243" cy="944191"/>
            <a:chOff x="6399753" y="95292"/>
            <a:chExt cx="1026243" cy="944191"/>
          </a:xfrm>
        </p:grpSpPr>
        <p:sp>
          <p:nvSpPr>
            <p:cNvPr id="7" name="Oval 6"/>
            <p:cNvSpPr/>
            <p:nvPr/>
          </p:nvSpPr>
          <p:spPr>
            <a:xfrm>
              <a:off x="6399753" y="95292"/>
              <a:ext cx="1026243" cy="9441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Freeform 91"/>
            <p:cNvSpPr>
              <a:spLocks noEditPoints="1"/>
            </p:cNvSpPr>
            <p:nvPr/>
          </p:nvSpPr>
          <p:spPr bwMode="auto">
            <a:xfrm>
              <a:off x="6624564" y="304143"/>
              <a:ext cx="576620" cy="464614"/>
            </a:xfrm>
            <a:custGeom>
              <a:avLst/>
              <a:gdLst>
                <a:gd name="T0" fmla="*/ 48 w 59"/>
                <a:gd name="T1" fmla="*/ 27 h 47"/>
                <a:gd name="T2" fmla="*/ 47 w 59"/>
                <a:gd name="T3" fmla="*/ 27 h 47"/>
                <a:gd name="T4" fmla="*/ 46 w 59"/>
                <a:gd name="T5" fmla="*/ 25 h 47"/>
                <a:gd name="T6" fmla="*/ 13 w 59"/>
                <a:gd name="T7" fmla="*/ 24 h 47"/>
                <a:gd name="T8" fmla="*/ 12 w 59"/>
                <a:gd name="T9" fmla="*/ 27 h 47"/>
                <a:gd name="T10" fmla="*/ 11 w 59"/>
                <a:gd name="T11" fmla="*/ 27 h 47"/>
                <a:gd name="T12" fmla="*/ 10 w 59"/>
                <a:gd name="T13" fmla="*/ 24 h 47"/>
                <a:gd name="T14" fmla="*/ 28 w 59"/>
                <a:gd name="T15" fmla="*/ 23 h 47"/>
                <a:gd name="T16" fmla="*/ 29 w 59"/>
                <a:gd name="T17" fmla="*/ 20 h 47"/>
                <a:gd name="T18" fmla="*/ 30 w 59"/>
                <a:gd name="T19" fmla="*/ 21 h 47"/>
                <a:gd name="T20" fmla="*/ 47 w 59"/>
                <a:gd name="T21" fmla="*/ 23 h 47"/>
                <a:gd name="T22" fmla="*/ 38 w 59"/>
                <a:gd name="T23" fmla="*/ 18 h 47"/>
                <a:gd name="T24" fmla="*/ 18 w 59"/>
                <a:gd name="T25" fmla="*/ 17 h 47"/>
                <a:gd name="T26" fmla="*/ 18 w 59"/>
                <a:gd name="T27" fmla="*/ 16 h 47"/>
                <a:gd name="T28" fmla="*/ 18 w 59"/>
                <a:gd name="T29" fmla="*/ 0 h 47"/>
                <a:gd name="T30" fmla="*/ 20 w 59"/>
                <a:gd name="T31" fmla="*/ 0 h 47"/>
                <a:gd name="T32" fmla="*/ 40 w 59"/>
                <a:gd name="T33" fmla="*/ 0 h 47"/>
                <a:gd name="T34" fmla="*/ 41 w 59"/>
                <a:gd name="T35" fmla="*/ 16 h 47"/>
                <a:gd name="T36" fmla="*/ 40 w 59"/>
                <a:gd name="T37" fmla="*/ 17 h 47"/>
                <a:gd name="T38" fmla="*/ 38 w 59"/>
                <a:gd name="T39" fmla="*/ 16 h 47"/>
                <a:gd name="T40" fmla="*/ 38 w 59"/>
                <a:gd name="T41" fmla="*/ 16 h 47"/>
                <a:gd name="T42" fmla="*/ 20 w 59"/>
                <a:gd name="T43" fmla="*/ 5 h 47"/>
                <a:gd name="T44" fmla="*/ 20 w 59"/>
                <a:gd name="T45" fmla="*/ 16 h 47"/>
                <a:gd name="T46" fmla="*/ 38 w 59"/>
                <a:gd name="T47" fmla="*/ 16 h 47"/>
                <a:gd name="T48" fmla="*/ 38 w 59"/>
                <a:gd name="T49" fmla="*/ 47 h 47"/>
                <a:gd name="T50" fmla="*/ 36 w 59"/>
                <a:gd name="T51" fmla="*/ 46 h 47"/>
                <a:gd name="T52" fmla="*/ 35 w 59"/>
                <a:gd name="T53" fmla="*/ 31 h 47"/>
                <a:gd name="T54" fmla="*/ 36 w 59"/>
                <a:gd name="T55" fmla="*/ 29 h 47"/>
                <a:gd name="T56" fmla="*/ 56 w 59"/>
                <a:gd name="T57" fmla="*/ 29 h 47"/>
                <a:gd name="T58" fmla="*/ 59 w 59"/>
                <a:gd name="T59" fmla="*/ 31 h 47"/>
                <a:gd name="T60" fmla="*/ 58 w 59"/>
                <a:gd name="T61" fmla="*/ 46 h 47"/>
                <a:gd name="T62" fmla="*/ 56 w 59"/>
                <a:gd name="T63" fmla="*/ 47 h 47"/>
                <a:gd name="T64" fmla="*/ 56 w 59"/>
                <a:gd name="T65" fmla="*/ 45 h 47"/>
                <a:gd name="T66" fmla="*/ 56 w 59"/>
                <a:gd name="T67" fmla="*/ 34 h 47"/>
                <a:gd name="T68" fmla="*/ 38 w 59"/>
                <a:gd name="T69" fmla="*/ 34 h 47"/>
                <a:gd name="T70" fmla="*/ 38 w 59"/>
                <a:gd name="T71" fmla="*/ 45 h 47"/>
                <a:gd name="T72" fmla="*/ 21 w 59"/>
                <a:gd name="T73" fmla="*/ 47 h 47"/>
                <a:gd name="T74" fmla="*/ 1 w 59"/>
                <a:gd name="T75" fmla="*/ 46 h 47"/>
                <a:gd name="T76" fmla="*/ 0 w 59"/>
                <a:gd name="T77" fmla="*/ 45 h 47"/>
                <a:gd name="T78" fmla="*/ 1 w 59"/>
                <a:gd name="T79" fmla="*/ 29 h 47"/>
                <a:gd name="T80" fmla="*/ 2 w 59"/>
                <a:gd name="T81" fmla="*/ 29 h 47"/>
                <a:gd name="T82" fmla="*/ 22 w 59"/>
                <a:gd name="T83" fmla="*/ 29 h 47"/>
                <a:gd name="T84" fmla="*/ 23 w 59"/>
                <a:gd name="T85" fmla="*/ 45 h 47"/>
                <a:gd name="T86" fmla="*/ 22 w 59"/>
                <a:gd name="T87" fmla="*/ 46 h 47"/>
                <a:gd name="T88" fmla="*/ 21 w 59"/>
                <a:gd name="T89" fmla="*/ 45 h 47"/>
                <a:gd name="T90" fmla="*/ 21 w 59"/>
                <a:gd name="T91" fmla="*/ 45 h 47"/>
                <a:gd name="T92" fmla="*/ 2 w 59"/>
                <a:gd name="T93" fmla="*/ 34 h 47"/>
                <a:gd name="T94" fmla="*/ 2 w 59"/>
                <a:gd name="T95" fmla="*/ 45 h 47"/>
                <a:gd name="T96" fmla="*/ 21 w 59"/>
                <a:gd name="T97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47">
                  <a:moveTo>
                    <a:pt x="48" y="24"/>
                  </a:moveTo>
                  <a:cubicBezTo>
                    <a:pt x="48" y="25"/>
                    <a:pt x="48" y="26"/>
                    <a:pt x="48" y="27"/>
                  </a:cubicBezTo>
                  <a:cubicBezTo>
                    <a:pt x="48" y="27"/>
                    <a:pt x="48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4"/>
                    <a:pt x="46" y="24"/>
                  </a:cubicBezTo>
                  <a:cubicBezTo>
                    <a:pt x="28" y="24"/>
                    <a:pt x="30" y="24"/>
                    <a:pt x="13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0" y="27"/>
                    <a:pt x="10" y="2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8" y="21"/>
                    <a:pt x="28" y="20"/>
                  </a:cubicBezTo>
                  <a:cubicBezTo>
                    <a:pt x="28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6" y="23"/>
                    <a:pt x="41" y="23"/>
                    <a:pt x="47" y="23"/>
                  </a:cubicBezTo>
                  <a:cubicBezTo>
                    <a:pt x="47" y="23"/>
                    <a:pt x="48" y="23"/>
                    <a:pt x="48" y="24"/>
                  </a:cubicBezTo>
                  <a:close/>
                  <a:moveTo>
                    <a:pt x="38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1"/>
                    <a:pt x="41" y="1"/>
                    <a:pt x="41" y="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8"/>
                    <a:pt x="39" y="18"/>
                    <a:pt x="38" y="18"/>
                  </a:cubicBezTo>
                  <a:close/>
                  <a:moveTo>
                    <a:pt x="38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38" y="16"/>
                    <a:pt x="38" y="16"/>
                    <a:pt x="38" y="16"/>
                  </a:cubicBezTo>
                  <a:close/>
                  <a:moveTo>
                    <a:pt x="56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5" y="45"/>
                    <a:pt x="35" y="45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7" y="29"/>
                    <a:pt x="57" y="29"/>
                    <a:pt x="58" y="29"/>
                  </a:cubicBezTo>
                  <a:cubicBezTo>
                    <a:pt x="58" y="30"/>
                    <a:pt x="59" y="30"/>
                    <a:pt x="59" y="3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5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7" y="47"/>
                    <a:pt x="57" y="47"/>
                    <a:pt x="56" y="47"/>
                  </a:cubicBezTo>
                  <a:close/>
                  <a:moveTo>
                    <a:pt x="56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56" y="45"/>
                    <a:pt x="56" y="45"/>
                    <a:pt x="56" y="45"/>
                  </a:cubicBezTo>
                  <a:close/>
                  <a:moveTo>
                    <a:pt x="21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1" y="47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lose/>
                  <a:moveTo>
                    <a:pt x="21" y="45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lnTo>
                    <a:pt x="21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30521" y="1891685"/>
            <a:ext cx="1026243" cy="944191"/>
            <a:chOff x="7056002" y="1379621"/>
            <a:chExt cx="1026243" cy="944191"/>
          </a:xfrm>
        </p:grpSpPr>
        <p:sp>
          <p:nvSpPr>
            <p:cNvPr id="10" name="Oval 9"/>
            <p:cNvSpPr/>
            <p:nvPr/>
          </p:nvSpPr>
          <p:spPr>
            <a:xfrm>
              <a:off x="7056002" y="1379621"/>
              <a:ext cx="1026243" cy="9441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7364782" y="1566159"/>
              <a:ext cx="408682" cy="641442"/>
            </a:xfrm>
            <a:custGeom>
              <a:avLst/>
              <a:gdLst>
                <a:gd name="T0" fmla="*/ 64 w 64"/>
                <a:gd name="T1" fmla="*/ 32 h 99"/>
                <a:gd name="T2" fmla="*/ 32 w 64"/>
                <a:gd name="T3" fmla="*/ 0 h 99"/>
                <a:gd name="T4" fmla="*/ 0 w 64"/>
                <a:gd name="T5" fmla="*/ 32 h 99"/>
                <a:gd name="T6" fmla="*/ 4 w 64"/>
                <a:gd name="T7" fmla="*/ 46 h 99"/>
                <a:gd name="T8" fmla="*/ 4 w 64"/>
                <a:gd name="T9" fmla="*/ 46 h 99"/>
                <a:gd name="T10" fmla="*/ 5 w 64"/>
                <a:gd name="T11" fmla="*/ 48 h 99"/>
                <a:gd name="T12" fmla="*/ 32 w 64"/>
                <a:gd name="T13" fmla="*/ 99 h 99"/>
                <a:gd name="T14" fmla="*/ 60 w 64"/>
                <a:gd name="T15" fmla="*/ 48 h 99"/>
                <a:gd name="T16" fmla="*/ 61 w 64"/>
                <a:gd name="T17" fmla="*/ 46 h 99"/>
                <a:gd name="T18" fmla="*/ 61 w 64"/>
                <a:gd name="T19" fmla="*/ 46 h 99"/>
                <a:gd name="T20" fmla="*/ 61 w 64"/>
                <a:gd name="T21" fmla="*/ 46 h 99"/>
                <a:gd name="T22" fmla="*/ 64 w 64"/>
                <a:gd name="T23" fmla="*/ 32 h 99"/>
                <a:gd name="T24" fmla="*/ 32 w 64"/>
                <a:gd name="T25" fmla="*/ 58 h 99"/>
                <a:gd name="T26" fmla="*/ 7 w 64"/>
                <a:gd name="T27" fmla="*/ 32 h 99"/>
                <a:gd name="T28" fmla="*/ 32 w 64"/>
                <a:gd name="T29" fmla="*/ 6 h 99"/>
                <a:gd name="T30" fmla="*/ 58 w 64"/>
                <a:gd name="T31" fmla="*/ 32 h 99"/>
                <a:gd name="T32" fmla="*/ 32 w 64"/>
                <a:gd name="T33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99">
                  <a:moveTo>
                    <a:pt x="64" y="32"/>
                  </a:move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37"/>
                    <a:pt x="2" y="41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7"/>
                    <a:pt x="5" y="4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7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lose/>
                  <a:moveTo>
                    <a:pt x="32" y="58"/>
                  </a:moveTo>
                  <a:cubicBezTo>
                    <a:pt x="18" y="58"/>
                    <a:pt x="7" y="46"/>
                    <a:pt x="7" y="32"/>
                  </a:cubicBezTo>
                  <a:cubicBezTo>
                    <a:pt x="7" y="17"/>
                    <a:pt x="18" y="6"/>
                    <a:pt x="32" y="6"/>
                  </a:cubicBezTo>
                  <a:cubicBezTo>
                    <a:pt x="47" y="6"/>
                    <a:pt x="58" y="17"/>
                    <a:pt x="58" y="32"/>
                  </a:cubicBezTo>
                  <a:cubicBezTo>
                    <a:pt x="58" y="46"/>
                    <a:pt x="47" y="58"/>
                    <a:pt x="32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82351" y="528107"/>
            <a:ext cx="737937" cy="705852"/>
            <a:chOff x="4507832" y="16043"/>
            <a:chExt cx="737937" cy="705852"/>
          </a:xfrm>
        </p:grpSpPr>
        <p:sp>
          <p:nvSpPr>
            <p:cNvPr id="15" name="Oval 14"/>
            <p:cNvSpPr/>
            <p:nvPr/>
          </p:nvSpPr>
          <p:spPr>
            <a:xfrm>
              <a:off x="4507832" y="16043"/>
              <a:ext cx="737937" cy="7058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Freeform 94"/>
            <p:cNvSpPr>
              <a:spLocks noEditPoints="1"/>
            </p:cNvSpPr>
            <p:nvPr/>
          </p:nvSpPr>
          <p:spPr bwMode="auto">
            <a:xfrm>
              <a:off x="4604100" y="91661"/>
              <a:ext cx="545399" cy="545399"/>
            </a:xfrm>
            <a:custGeom>
              <a:avLst/>
              <a:gdLst>
                <a:gd name="T0" fmla="*/ 0 w 103"/>
                <a:gd name="T1" fmla="*/ 52 h 103"/>
                <a:gd name="T2" fmla="*/ 103 w 103"/>
                <a:gd name="T3" fmla="*/ 52 h 103"/>
                <a:gd name="T4" fmla="*/ 43 w 103"/>
                <a:gd name="T5" fmla="*/ 99 h 103"/>
                <a:gd name="T6" fmla="*/ 50 w 103"/>
                <a:gd name="T7" fmla="*/ 79 h 103"/>
                <a:gd name="T8" fmla="*/ 43 w 103"/>
                <a:gd name="T9" fmla="*/ 99 h 103"/>
                <a:gd name="T10" fmla="*/ 24 w 103"/>
                <a:gd name="T11" fmla="*/ 54 h 103"/>
                <a:gd name="T12" fmla="*/ 10 w 103"/>
                <a:gd name="T13" fmla="*/ 75 h 103"/>
                <a:gd name="T14" fmla="*/ 54 w 103"/>
                <a:gd name="T15" fmla="*/ 25 h 103"/>
                <a:gd name="T16" fmla="*/ 59 w 103"/>
                <a:gd name="T17" fmla="*/ 4 h 103"/>
                <a:gd name="T18" fmla="*/ 54 w 103"/>
                <a:gd name="T19" fmla="*/ 25 h 103"/>
                <a:gd name="T20" fmla="*/ 75 w 103"/>
                <a:gd name="T21" fmla="*/ 50 h 103"/>
                <a:gd name="T22" fmla="*/ 54 w 103"/>
                <a:gd name="T23" fmla="*/ 28 h 103"/>
                <a:gd name="T24" fmla="*/ 50 w 103"/>
                <a:gd name="T25" fmla="*/ 25 h 103"/>
                <a:gd name="T26" fmla="*/ 43 w 103"/>
                <a:gd name="T27" fmla="*/ 5 h 103"/>
                <a:gd name="T28" fmla="*/ 50 w 103"/>
                <a:gd name="T29" fmla="*/ 25 h 103"/>
                <a:gd name="T30" fmla="*/ 50 w 103"/>
                <a:gd name="T31" fmla="*/ 50 h 103"/>
                <a:gd name="T32" fmla="*/ 30 w 103"/>
                <a:gd name="T33" fmla="*/ 28 h 103"/>
                <a:gd name="T34" fmla="*/ 24 w 103"/>
                <a:gd name="T35" fmla="*/ 50 h 103"/>
                <a:gd name="T36" fmla="*/ 10 w 103"/>
                <a:gd name="T37" fmla="*/ 28 h 103"/>
                <a:gd name="T38" fmla="*/ 24 w 103"/>
                <a:gd name="T39" fmla="*/ 50 h 103"/>
                <a:gd name="T40" fmla="*/ 50 w 103"/>
                <a:gd name="T41" fmla="*/ 54 h 103"/>
                <a:gd name="T42" fmla="*/ 30 w 103"/>
                <a:gd name="T43" fmla="*/ 75 h 103"/>
                <a:gd name="T44" fmla="*/ 54 w 103"/>
                <a:gd name="T45" fmla="*/ 79 h 103"/>
                <a:gd name="T46" fmla="*/ 59 w 103"/>
                <a:gd name="T47" fmla="*/ 99 h 103"/>
                <a:gd name="T48" fmla="*/ 54 w 103"/>
                <a:gd name="T49" fmla="*/ 79 h 103"/>
                <a:gd name="T50" fmla="*/ 54 w 103"/>
                <a:gd name="T51" fmla="*/ 54 h 103"/>
                <a:gd name="T52" fmla="*/ 72 w 103"/>
                <a:gd name="T53" fmla="*/ 75 h 103"/>
                <a:gd name="T54" fmla="*/ 79 w 103"/>
                <a:gd name="T55" fmla="*/ 54 h 103"/>
                <a:gd name="T56" fmla="*/ 93 w 103"/>
                <a:gd name="T57" fmla="*/ 75 h 103"/>
                <a:gd name="T58" fmla="*/ 75 w 103"/>
                <a:gd name="T59" fmla="*/ 75 h 103"/>
                <a:gd name="T60" fmla="*/ 79 w 103"/>
                <a:gd name="T61" fmla="*/ 50 h 103"/>
                <a:gd name="T62" fmla="*/ 94 w 103"/>
                <a:gd name="T63" fmla="*/ 28 h 103"/>
                <a:gd name="T64" fmla="*/ 79 w 103"/>
                <a:gd name="T65" fmla="*/ 50 h 103"/>
                <a:gd name="T66" fmla="*/ 74 w 103"/>
                <a:gd name="T67" fmla="*/ 25 h 103"/>
                <a:gd name="T68" fmla="*/ 86 w 103"/>
                <a:gd name="T69" fmla="*/ 18 h 103"/>
                <a:gd name="T70" fmla="*/ 18 w 103"/>
                <a:gd name="T71" fmla="*/ 18 h 103"/>
                <a:gd name="T72" fmla="*/ 28 w 103"/>
                <a:gd name="T73" fmla="*/ 25 h 103"/>
                <a:gd name="T74" fmla="*/ 18 w 103"/>
                <a:gd name="T75" fmla="*/ 18 h 103"/>
                <a:gd name="T76" fmla="*/ 28 w 103"/>
                <a:gd name="T77" fmla="*/ 79 h 103"/>
                <a:gd name="T78" fmla="*/ 18 w 103"/>
                <a:gd name="T79" fmla="*/ 86 h 103"/>
                <a:gd name="T80" fmla="*/ 86 w 103"/>
                <a:gd name="T81" fmla="*/ 86 h 103"/>
                <a:gd name="T82" fmla="*/ 74 w 103"/>
                <a:gd name="T83" fmla="*/ 79 h 103"/>
                <a:gd name="T84" fmla="*/ 86 w 103"/>
                <a:gd name="T85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03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3" y="80"/>
                    <a:pt x="103" y="52"/>
                  </a:cubicBezTo>
                  <a:cubicBezTo>
                    <a:pt x="103" y="23"/>
                    <a:pt x="80" y="0"/>
                    <a:pt x="52" y="0"/>
                  </a:cubicBezTo>
                  <a:close/>
                  <a:moveTo>
                    <a:pt x="43" y="99"/>
                  </a:moveTo>
                  <a:cubicBezTo>
                    <a:pt x="38" y="93"/>
                    <a:pt x="34" y="86"/>
                    <a:pt x="32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7" y="100"/>
                    <a:pt x="45" y="99"/>
                    <a:pt x="43" y="99"/>
                  </a:cubicBezTo>
                  <a:close/>
                  <a:moveTo>
                    <a:pt x="4" y="54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24" y="61"/>
                    <a:pt x="25" y="68"/>
                    <a:pt x="27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6" y="69"/>
                    <a:pt x="4" y="61"/>
                    <a:pt x="4" y="54"/>
                  </a:cubicBezTo>
                  <a:close/>
                  <a:moveTo>
                    <a:pt x="54" y="25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6" y="4"/>
                    <a:pt x="58" y="4"/>
                    <a:pt x="59" y="4"/>
                  </a:cubicBezTo>
                  <a:cubicBezTo>
                    <a:pt x="64" y="10"/>
                    <a:pt x="68" y="17"/>
                    <a:pt x="71" y="25"/>
                  </a:cubicBezTo>
                  <a:lnTo>
                    <a:pt x="54" y="25"/>
                  </a:lnTo>
                  <a:close/>
                  <a:moveTo>
                    <a:pt x="72" y="28"/>
                  </a:moveTo>
                  <a:cubicBezTo>
                    <a:pt x="74" y="35"/>
                    <a:pt x="75" y="42"/>
                    <a:pt x="75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28"/>
                    <a:pt x="54" y="28"/>
                    <a:pt x="54" y="28"/>
                  </a:cubicBezTo>
                  <a:lnTo>
                    <a:pt x="72" y="28"/>
                  </a:lnTo>
                  <a:close/>
                  <a:moveTo>
                    <a:pt x="5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4" y="17"/>
                    <a:pt x="38" y="10"/>
                    <a:pt x="43" y="5"/>
                  </a:cubicBezTo>
                  <a:cubicBezTo>
                    <a:pt x="45" y="4"/>
                    <a:pt x="47" y="4"/>
                    <a:pt x="50" y="4"/>
                  </a:cubicBezTo>
                  <a:lnTo>
                    <a:pt x="50" y="25"/>
                  </a:lnTo>
                  <a:close/>
                  <a:moveTo>
                    <a:pt x="50" y="2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2"/>
                    <a:pt x="28" y="35"/>
                    <a:pt x="30" y="28"/>
                  </a:cubicBezTo>
                  <a:lnTo>
                    <a:pt x="50" y="28"/>
                  </a:lnTo>
                  <a:close/>
                  <a:moveTo>
                    <a:pt x="2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4" y="42"/>
                    <a:pt x="6" y="35"/>
                    <a:pt x="10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35"/>
                    <a:pt x="24" y="42"/>
                    <a:pt x="24" y="50"/>
                  </a:cubicBezTo>
                  <a:close/>
                  <a:moveTo>
                    <a:pt x="27" y="54"/>
                  </a:moveTo>
                  <a:cubicBezTo>
                    <a:pt x="50" y="54"/>
                    <a:pt x="50" y="54"/>
                    <a:pt x="50" y="5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8" y="68"/>
                    <a:pt x="27" y="61"/>
                    <a:pt x="27" y="54"/>
                  </a:cubicBezTo>
                  <a:close/>
                  <a:moveTo>
                    <a:pt x="54" y="79"/>
                  </a:moveTo>
                  <a:cubicBezTo>
                    <a:pt x="71" y="79"/>
                    <a:pt x="71" y="79"/>
                    <a:pt x="71" y="79"/>
                  </a:cubicBezTo>
                  <a:cubicBezTo>
                    <a:pt x="68" y="86"/>
                    <a:pt x="64" y="93"/>
                    <a:pt x="59" y="99"/>
                  </a:cubicBezTo>
                  <a:cubicBezTo>
                    <a:pt x="57" y="99"/>
                    <a:pt x="56" y="100"/>
                    <a:pt x="54" y="100"/>
                  </a:cubicBezTo>
                  <a:lnTo>
                    <a:pt x="54" y="79"/>
                  </a:lnTo>
                  <a:close/>
                  <a:moveTo>
                    <a:pt x="54" y="75"/>
                  </a:moveTo>
                  <a:cubicBezTo>
                    <a:pt x="54" y="54"/>
                    <a:pt x="54" y="54"/>
                    <a:pt x="54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74" y="68"/>
                    <a:pt x="72" y="75"/>
                  </a:cubicBezTo>
                  <a:lnTo>
                    <a:pt x="54" y="75"/>
                  </a:lnTo>
                  <a:close/>
                  <a:moveTo>
                    <a:pt x="79" y="54"/>
                  </a:moveTo>
                  <a:cubicBezTo>
                    <a:pt x="100" y="54"/>
                    <a:pt x="100" y="54"/>
                    <a:pt x="100" y="54"/>
                  </a:cubicBezTo>
                  <a:cubicBezTo>
                    <a:pt x="99" y="61"/>
                    <a:pt x="97" y="69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7" y="68"/>
                    <a:pt x="79" y="61"/>
                    <a:pt x="79" y="54"/>
                  </a:cubicBezTo>
                  <a:close/>
                  <a:moveTo>
                    <a:pt x="79" y="50"/>
                  </a:moveTo>
                  <a:cubicBezTo>
                    <a:pt x="79" y="42"/>
                    <a:pt x="77" y="35"/>
                    <a:pt x="75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7" y="35"/>
                    <a:pt x="99" y="42"/>
                    <a:pt x="100" y="50"/>
                  </a:cubicBezTo>
                  <a:lnTo>
                    <a:pt x="79" y="50"/>
                  </a:lnTo>
                  <a:close/>
                  <a:moveTo>
                    <a:pt x="91" y="25"/>
                  </a:moveTo>
                  <a:cubicBezTo>
                    <a:pt x="74" y="25"/>
                    <a:pt x="74" y="25"/>
                    <a:pt x="74" y="25"/>
                  </a:cubicBezTo>
                  <a:cubicBezTo>
                    <a:pt x="72" y="18"/>
                    <a:pt x="69" y="11"/>
                    <a:pt x="65" y="6"/>
                  </a:cubicBezTo>
                  <a:cubicBezTo>
                    <a:pt x="73" y="8"/>
                    <a:pt x="80" y="12"/>
                    <a:pt x="86" y="18"/>
                  </a:cubicBezTo>
                  <a:cubicBezTo>
                    <a:pt x="88" y="20"/>
                    <a:pt x="90" y="22"/>
                    <a:pt x="91" y="25"/>
                  </a:cubicBezTo>
                  <a:close/>
                  <a:moveTo>
                    <a:pt x="18" y="18"/>
                  </a:moveTo>
                  <a:cubicBezTo>
                    <a:pt x="23" y="12"/>
                    <a:pt x="30" y="8"/>
                    <a:pt x="37" y="6"/>
                  </a:cubicBezTo>
                  <a:cubicBezTo>
                    <a:pt x="33" y="12"/>
                    <a:pt x="30" y="18"/>
                    <a:pt x="28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2"/>
                    <a:pt x="16" y="20"/>
                    <a:pt x="18" y="18"/>
                  </a:cubicBezTo>
                  <a:close/>
                  <a:moveTo>
                    <a:pt x="12" y="79"/>
                  </a:moveTo>
                  <a:cubicBezTo>
                    <a:pt x="28" y="79"/>
                    <a:pt x="28" y="79"/>
                    <a:pt x="28" y="79"/>
                  </a:cubicBezTo>
                  <a:cubicBezTo>
                    <a:pt x="30" y="86"/>
                    <a:pt x="33" y="92"/>
                    <a:pt x="37" y="98"/>
                  </a:cubicBezTo>
                  <a:cubicBezTo>
                    <a:pt x="30" y="95"/>
                    <a:pt x="23" y="91"/>
                    <a:pt x="18" y="86"/>
                  </a:cubicBezTo>
                  <a:cubicBezTo>
                    <a:pt x="16" y="84"/>
                    <a:pt x="14" y="81"/>
                    <a:pt x="12" y="79"/>
                  </a:cubicBezTo>
                  <a:close/>
                  <a:moveTo>
                    <a:pt x="86" y="86"/>
                  </a:moveTo>
                  <a:cubicBezTo>
                    <a:pt x="80" y="91"/>
                    <a:pt x="73" y="96"/>
                    <a:pt x="65" y="98"/>
                  </a:cubicBezTo>
                  <a:cubicBezTo>
                    <a:pt x="69" y="92"/>
                    <a:pt x="72" y="86"/>
                    <a:pt x="74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1"/>
                    <a:pt x="88" y="84"/>
                    <a:pt x="86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74628" y="1875643"/>
            <a:ext cx="737937" cy="705852"/>
            <a:chOff x="3600109" y="1363579"/>
            <a:chExt cx="737937" cy="705852"/>
          </a:xfrm>
        </p:grpSpPr>
        <p:sp>
          <p:nvSpPr>
            <p:cNvPr id="11" name="Oval 10"/>
            <p:cNvSpPr/>
            <p:nvPr/>
          </p:nvSpPr>
          <p:spPr>
            <a:xfrm>
              <a:off x="3600109" y="1363579"/>
              <a:ext cx="737937" cy="7058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AutoShape 43"/>
            <p:cNvSpPr>
              <a:spLocks/>
            </p:cNvSpPr>
            <p:nvPr/>
          </p:nvSpPr>
          <p:spPr bwMode="auto">
            <a:xfrm>
              <a:off x="3786733" y="1522987"/>
              <a:ext cx="351141" cy="3856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25340" y="699624"/>
            <a:ext cx="737937" cy="705852"/>
            <a:chOff x="7650821" y="187560"/>
            <a:chExt cx="737937" cy="705852"/>
          </a:xfrm>
        </p:grpSpPr>
        <p:sp>
          <p:nvSpPr>
            <p:cNvPr id="14" name="Oval 13"/>
            <p:cNvSpPr/>
            <p:nvPr/>
          </p:nvSpPr>
          <p:spPr>
            <a:xfrm>
              <a:off x="7650821" y="187560"/>
              <a:ext cx="737937" cy="7058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AutoShape 49"/>
            <p:cNvSpPr>
              <a:spLocks/>
            </p:cNvSpPr>
            <p:nvPr/>
          </p:nvSpPr>
          <p:spPr bwMode="auto">
            <a:xfrm>
              <a:off x="7846015" y="360062"/>
              <a:ext cx="334943" cy="3525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143" y="21047"/>
                  </a:moveTo>
                  <a:cubicBezTo>
                    <a:pt x="3143" y="21200"/>
                    <a:pt x="3101" y="21329"/>
                    <a:pt x="3025" y="21435"/>
                  </a:cubicBezTo>
                  <a:cubicBezTo>
                    <a:pt x="2947" y="21544"/>
                    <a:pt x="2841" y="21599"/>
                    <a:pt x="2707" y="21599"/>
                  </a:cubicBezTo>
                  <a:lnTo>
                    <a:pt x="457" y="21599"/>
                  </a:lnTo>
                  <a:cubicBezTo>
                    <a:pt x="154" y="21599"/>
                    <a:pt x="0" y="21414"/>
                    <a:pt x="0" y="21047"/>
                  </a:cubicBezTo>
                  <a:lnTo>
                    <a:pt x="0" y="17393"/>
                  </a:lnTo>
                  <a:cubicBezTo>
                    <a:pt x="0" y="17244"/>
                    <a:pt x="46" y="17114"/>
                    <a:pt x="134" y="17006"/>
                  </a:cubicBezTo>
                  <a:cubicBezTo>
                    <a:pt x="225" y="16900"/>
                    <a:pt x="332" y="16844"/>
                    <a:pt x="457" y="16844"/>
                  </a:cubicBezTo>
                  <a:lnTo>
                    <a:pt x="2707" y="16844"/>
                  </a:lnTo>
                  <a:cubicBezTo>
                    <a:pt x="2834" y="16844"/>
                    <a:pt x="2937" y="16900"/>
                    <a:pt x="3018" y="17006"/>
                  </a:cubicBezTo>
                  <a:cubicBezTo>
                    <a:pt x="3101" y="17114"/>
                    <a:pt x="3143" y="17244"/>
                    <a:pt x="3143" y="17393"/>
                  </a:cubicBezTo>
                  <a:lnTo>
                    <a:pt x="3143" y="21047"/>
                  </a:lnTo>
                  <a:close/>
                  <a:moveTo>
                    <a:pt x="7757" y="21047"/>
                  </a:moveTo>
                  <a:cubicBezTo>
                    <a:pt x="7757" y="21200"/>
                    <a:pt x="7715" y="21329"/>
                    <a:pt x="7634" y="21435"/>
                  </a:cubicBezTo>
                  <a:cubicBezTo>
                    <a:pt x="7551" y="21544"/>
                    <a:pt x="7448" y="21599"/>
                    <a:pt x="7324" y="21599"/>
                  </a:cubicBezTo>
                  <a:lnTo>
                    <a:pt x="5062" y="21599"/>
                  </a:lnTo>
                  <a:cubicBezTo>
                    <a:pt x="4934" y="21599"/>
                    <a:pt x="4829" y="21544"/>
                    <a:pt x="4739" y="21435"/>
                  </a:cubicBezTo>
                  <a:cubicBezTo>
                    <a:pt x="4648" y="21329"/>
                    <a:pt x="4604" y="21200"/>
                    <a:pt x="4604" y="21047"/>
                  </a:cubicBezTo>
                  <a:lnTo>
                    <a:pt x="4604" y="14947"/>
                  </a:lnTo>
                  <a:cubicBezTo>
                    <a:pt x="4604" y="14797"/>
                    <a:pt x="4648" y="14668"/>
                    <a:pt x="4739" y="14559"/>
                  </a:cubicBezTo>
                  <a:cubicBezTo>
                    <a:pt x="4829" y="14453"/>
                    <a:pt x="4934" y="14398"/>
                    <a:pt x="5062" y="14398"/>
                  </a:cubicBezTo>
                  <a:lnTo>
                    <a:pt x="7324" y="14398"/>
                  </a:lnTo>
                  <a:cubicBezTo>
                    <a:pt x="7448" y="14398"/>
                    <a:pt x="7551" y="14453"/>
                    <a:pt x="7634" y="14559"/>
                  </a:cubicBezTo>
                  <a:cubicBezTo>
                    <a:pt x="7715" y="14668"/>
                    <a:pt x="7757" y="14797"/>
                    <a:pt x="7757" y="14947"/>
                  </a:cubicBezTo>
                  <a:lnTo>
                    <a:pt x="7757" y="21047"/>
                  </a:lnTo>
                  <a:close/>
                  <a:moveTo>
                    <a:pt x="12388" y="21047"/>
                  </a:moveTo>
                  <a:cubicBezTo>
                    <a:pt x="12388" y="21200"/>
                    <a:pt x="12342" y="21329"/>
                    <a:pt x="12251" y="21435"/>
                  </a:cubicBezTo>
                  <a:cubicBezTo>
                    <a:pt x="12165" y="21544"/>
                    <a:pt x="12055" y="21599"/>
                    <a:pt x="11928" y="21599"/>
                  </a:cubicBezTo>
                  <a:lnTo>
                    <a:pt x="9666" y="21599"/>
                  </a:lnTo>
                  <a:cubicBezTo>
                    <a:pt x="9541" y="21599"/>
                    <a:pt x="9434" y="21544"/>
                    <a:pt x="9343" y="21435"/>
                  </a:cubicBezTo>
                  <a:cubicBezTo>
                    <a:pt x="9255" y="21329"/>
                    <a:pt x="9208" y="21200"/>
                    <a:pt x="9208" y="21047"/>
                  </a:cubicBezTo>
                  <a:lnTo>
                    <a:pt x="9208" y="11546"/>
                  </a:lnTo>
                  <a:cubicBezTo>
                    <a:pt x="9208" y="11393"/>
                    <a:pt x="9255" y="11264"/>
                    <a:pt x="9343" y="11158"/>
                  </a:cubicBezTo>
                  <a:cubicBezTo>
                    <a:pt x="9434" y="11049"/>
                    <a:pt x="9541" y="10996"/>
                    <a:pt x="9666" y="10996"/>
                  </a:cubicBezTo>
                  <a:lnTo>
                    <a:pt x="11928" y="10996"/>
                  </a:lnTo>
                  <a:cubicBezTo>
                    <a:pt x="12055" y="10996"/>
                    <a:pt x="12165" y="11049"/>
                    <a:pt x="12251" y="11158"/>
                  </a:cubicBezTo>
                  <a:cubicBezTo>
                    <a:pt x="12342" y="11264"/>
                    <a:pt x="12388" y="11393"/>
                    <a:pt x="12388" y="11546"/>
                  </a:cubicBezTo>
                  <a:lnTo>
                    <a:pt x="12388" y="21047"/>
                  </a:lnTo>
                  <a:close/>
                  <a:moveTo>
                    <a:pt x="16993" y="21047"/>
                  </a:moveTo>
                  <a:cubicBezTo>
                    <a:pt x="16993" y="21200"/>
                    <a:pt x="16946" y="21329"/>
                    <a:pt x="16856" y="21435"/>
                  </a:cubicBezTo>
                  <a:cubicBezTo>
                    <a:pt x="16767" y="21544"/>
                    <a:pt x="16660" y="21599"/>
                    <a:pt x="16535" y="21599"/>
                  </a:cubicBezTo>
                  <a:lnTo>
                    <a:pt x="14285" y="21599"/>
                  </a:lnTo>
                  <a:cubicBezTo>
                    <a:pt x="14158" y="21599"/>
                    <a:pt x="14055" y="21544"/>
                    <a:pt x="13974" y="21435"/>
                  </a:cubicBezTo>
                  <a:cubicBezTo>
                    <a:pt x="13894" y="21329"/>
                    <a:pt x="13850" y="21200"/>
                    <a:pt x="13850" y="21047"/>
                  </a:cubicBezTo>
                  <a:lnTo>
                    <a:pt x="13850" y="7058"/>
                  </a:lnTo>
                  <a:cubicBezTo>
                    <a:pt x="13850" y="6908"/>
                    <a:pt x="13891" y="6781"/>
                    <a:pt x="13967" y="6670"/>
                  </a:cubicBezTo>
                  <a:cubicBezTo>
                    <a:pt x="14045" y="6564"/>
                    <a:pt x="14151" y="6511"/>
                    <a:pt x="14285" y="6511"/>
                  </a:cubicBezTo>
                  <a:lnTo>
                    <a:pt x="16535" y="6511"/>
                  </a:lnTo>
                  <a:cubicBezTo>
                    <a:pt x="16660" y="6511"/>
                    <a:pt x="16767" y="6561"/>
                    <a:pt x="16855" y="6664"/>
                  </a:cubicBezTo>
                  <a:cubicBezTo>
                    <a:pt x="16946" y="6767"/>
                    <a:pt x="16993" y="6899"/>
                    <a:pt x="16993" y="7058"/>
                  </a:cubicBezTo>
                  <a:lnTo>
                    <a:pt x="16993" y="21047"/>
                  </a:lnTo>
                  <a:close/>
                  <a:moveTo>
                    <a:pt x="21599" y="21047"/>
                  </a:moveTo>
                  <a:cubicBezTo>
                    <a:pt x="21599" y="21414"/>
                    <a:pt x="21448" y="21599"/>
                    <a:pt x="21139" y="21599"/>
                  </a:cubicBezTo>
                  <a:lnTo>
                    <a:pt x="18914" y="21599"/>
                  </a:lnTo>
                  <a:cubicBezTo>
                    <a:pt x="18611" y="21599"/>
                    <a:pt x="18456" y="21414"/>
                    <a:pt x="18456" y="21047"/>
                  </a:cubicBezTo>
                  <a:lnTo>
                    <a:pt x="18456" y="549"/>
                  </a:lnTo>
                  <a:cubicBezTo>
                    <a:pt x="18456" y="182"/>
                    <a:pt x="18608" y="0"/>
                    <a:pt x="18914" y="0"/>
                  </a:cubicBezTo>
                  <a:lnTo>
                    <a:pt x="21139" y="0"/>
                  </a:lnTo>
                  <a:cubicBezTo>
                    <a:pt x="21445" y="0"/>
                    <a:pt x="21599" y="182"/>
                    <a:pt x="21599" y="549"/>
                  </a:cubicBezTo>
                  <a:lnTo>
                    <a:pt x="21599" y="210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56764" y="3001305"/>
            <a:ext cx="737937" cy="705852"/>
            <a:chOff x="8082245" y="2489241"/>
            <a:chExt cx="737937" cy="705852"/>
          </a:xfrm>
        </p:grpSpPr>
        <p:sp>
          <p:nvSpPr>
            <p:cNvPr id="8" name="Oval 7"/>
            <p:cNvSpPr/>
            <p:nvPr/>
          </p:nvSpPr>
          <p:spPr>
            <a:xfrm>
              <a:off x="8082245" y="2489241"/>
              <a:ext cx="737937" cy="7058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AutoShape 82"/>
            <p:cNvSpPr>
              <a:spLocks/>
            </p:cNvSpPr>
            <p:nvPr/>
          </p:nvSpPr>
          <p:spPr bwMode="auto">
            <a:xfrm>
              <a:off x="8216775" y="2680798"/>
              <a:ext cx="468876" cy="3227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0658" y="4093608"/>
            <a:ext cx="3687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dirty="0">
                <a:solidFill>
                  <a:schemeClr val="accent1"/>
                </a:solidFill>
                <a:latin typeface="Raleway" panose="020B0003030101060003" pitchFamily="34" charset="0"/>
              </a:rPr>
              <a:t>WE </a:t>
            </a:r>
            <a:r>
              <a:rPr lang="id-ID" sz="54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OFFER</a:t>
            </a:r>
            <a:endParaRPr lang="id-ID" sz="5400" b="1" dirty="0">
              <a:solidFill>
                <a:schemeClr val="accent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grpId="1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3" grpId="0" animBg="1"/>
      <p:bldP spid="2" grpId="1"/>
      <p:bldP spid="2" grpId="2"/>
      <p:bldP spid="4" grpId="0" animBg="1"/>
      <p:bldP spid="5" grpId="0" animBg="1"/>
      <p:bldP spid="6" grpId="0" animBg="1"/>
      <p:bldP spid="25" grpId="1"/>
      <p:bldP spid="2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6256693" y="969768"/>
            <a:ext cx="2032199" cy="2411380"/>
          </a:xfrm>
          <a:custGeom>
            <a:avLst/>
            <a:gdLst>
              <a:gd name="connsiteX0" fmla="*/ 0 w 2032199"/>
              <a:gd name="connsiteY0" fmla="*/ 2048309 h 2411380"/>
              <a:gd name="connsiteX1" fmla="*/ 927847 w 2032199"/>
              <a:gd name="connsiteY1" fmla="*/ 1429744 h 2411380"/>
              <a:gd name="connsiteX2" fmla="*/ 484094 w 2032199"/>
              <a:gd name="connsiteY2" fmla="*/ 192615 h 2411380"/>
              <a:gd name="connsiteX3" fmla="*/ 1331259 w 2032199"/>
              <a:gd name="connsiteY3" fmla="*/ 138827 h 2411380"/>
              <a:gd name="connsiteX4" fmla="*/ 2030506 w 2032199"/>
              <a:gd name="connsiteY4" fmla="*/ 1510427 h 2411380"/>
              <a:gd name="connsiteX5" fmla="*/ 1129553 w 2032199"/>
              <a:gd name="connsiteY5" fmla="*/ 1429744 h 2411380"/>
              <a:gd name="connsiteX6" fmla="*/ 1949823 w 2032199"/>
              <a:gd name="connsiteY6" fmla="*/ 2411380 h 24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199" h="2411380">
                <a:moveTo>
                  <a:pt x="0" y="2048309"/>
                </a:moveTo>
                <a:cubicBezTo>
                  <a:pt x="423582" y="1893667"/>
                  <a:pt x="847165" y="1739026"/>
                  <a:pt x="927847" y="1429744"/>
                </a:cubicBezTo>
                <a:cubicBezTo>
                  <a:pt x="1008529" y="1120462"/>
                  <a:pt x="416859" y="407768"/>
                  <a:pt x="484094" y="192615"/>
                </a:cubicBezTo>
                <a:cubicBezTo>
                  <a:pt x="551329" y="-22538"/>
                  <a:pt x="1073524" y="-80808"/>
                  <a:pt x="1331259" y="138827"/>
                </a:cubicBezTo>
                <a:cubicBezTo>
                  <a:pt x="1588994" y="358462"/>
                  <a:pt x="2064124" y="1295274"/>
                  <a:pt x="2030506" y="1510427"/>
                </a:cubicBezTo>
                <a:cubicBezTo>
                  <a:pt x="1996888" y="1725580"/>
                  <a:pt x="1143000" y="1279585"/>
                  <a:pt x="1129553" y="1429744"/>
                </a:cubicBezTo>
                <a:cubicBezTo>
                  <a:pt x="1116106" y="1579903"/>
                  <a:pt x="1532964" y="1995641"/>
                  <a:pt x="1949823" y="2411380"/>
                </a:cubicBezTo>
              </a:path>
            </a:pathLst>
          </a:cu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Freeform 25"/>
          <p:cNvSpPr/>
          <p:nvPr/>
        </p:nvSpPr>
        <p:spPr>
          <a:xfrm>
            <a:off x="3768987" y="848290"/>
            <a:ext cx="2951701" cy="1587893"/>
          </a:xfrm>
          <a:custGeom>
            <a:avLst/>
            <a:gdLst>
              <a:gd name="connsiteX0" fmla="*/ 0 w 2951701"/>
              <a:gd name="connsiteY0" fmla="*/ 1268834 h 1866162"/>
              <a:gd name="connsiteX1" fmla="*/ 1277471 w 2951701"/>
              <a:gd name="connsiteY1" fmla="*/ 1026787 h 1866162"/>
              <a:gd name="connsiteX2" fmla="*/ 833718 w 2951701"/>
              <a:gd name="connsiteY2" fmla="*/ 45152 h 1866162"/>
              <a:gd name="connsiteX3" fmla="*/ 2918012 w 2951701"/>
              <a:gd name="connsiteY3" fmla="*/ 327540 h 1866162"/>
              <a:gd name="connsiteX4" fmla="*/ 2124635 w 2951701"/>
              <a:gd name="connsiteY4" fmla="*/ 1752928 h 1866162"/>
              <a:gd name="connsiteX5" fmla="*/ 2151529 w 2951701"/>
              <a:gd name="connsiteY5" fmla="*/ 1672246 h 18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1701" h="1866162">
                <a:moveTo>
                  <a:pt x="0" y="1268834"/>
                </a:moveTo>
                <a:cubicBezTo>
                  <a:pt x="569259" y="1249784"/>
                  <a:pt x="1138518" y="1230734"/>
                  <a:pt x="1277471" y="1026787"/>
                </a:cubicBezTo>
                <a:cubicBezTo>
                  <a:pt x="1416424" y="822840"/>
                  <a:pt x="560294" y="161693"/>
                  <a:pt x="833718" y="45152"/>
                </a:cubicBezTo>
                <a:cubicBezTo>
                  <a:pt x="1107142" y="-71389"/>
                  <a:pt x="2702859" y="42911"/>
                  <a:pt x="2918012" y="327540"/>
                </a:cubicBezTo>
                <a:cubicBezTo>
                  <a:pt x="3133165" y="612169"/>
                  <a:pt x="2252382" y="1528810"/>
                  <a:pt x="2124635" y="1752928"/>
                </a:cubicBezTo>
                <a:cubicBezTo>
                  <a:pt x="1996888" y="1977046"/>
                  <a:pt x="2074208" y="1824646"/>
                  <a:pt x="2151529" y="1672246"/>
                </a:cubicBezTo>
              </a:path>
            </a:pathLst>
          </a:cu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2"/>
          <p:cNvSpPr/>
          <p:nvPr/>
        </p:nvSpPr>
        <p:spPr>
          <a:xfrm>
            <a:off x="3649013" y="2196512"/>
            <a:ext cx="1747068" cy="1010073"/>
          </a:xfrm>
          <a:custGeom>
            <a:avLst/>
            <a:gdLst>
              <a:gd name="connsiteX0" fmla="*/ 1747068 w 1747068"/>
              <a:gd name="connsiteY0" fmla="*/ 767777 h 1010073"/>
              <a:gd name="connsiteX1" fmla="*/ 52739 w 1747068"/>
              <a:gd name="connsiteY1" fmla="*/ 1294 h 1010073"/>
              <a:gd name="connsiteX2" fmla="*/ 429256 w 1747068"/>
              <a:gd name="connsiteY2" fmla="*/ 929141 h 1010073"/>
              <a:gd name="connsiteX3" fmla="*/ 429256 w 1747068"/>
              <a:gd name="connsiteY3" fmla="*/ 902247 h 10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7068" h="1010073">
                <a:moveTo>
                  <a:pt x="1747068" y="767777"/>
                </a:moveTo>
                <a:cubicBezTo>
                  <a:pt x="1009721" y="371088"/>
                  <a:pt x="272374" y="-25600"/>
                  <a:pt x="52739" y="1294"/>
                </a:cubicBezTo>
                <a:cubicBezTo>
                  <a:pt x="-166896" y="28188"/>
                  <a:pt x="366503" y="778982"/>
                  <a:pt x="429256" y="929141"/>
                </a:cubicBezTo>
                <a:cubicBezTo>
                  <a:pt x="492009" y="1079300"/>
                  <a:pt x="460632" y="990773"/>
                  <a:pt x="429256" y="902247"/>
                </a:cubicBezTo>
              </a:path>
            </a:pathLst>
          </a:cu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3409456" y="4491788"/>
            <a:ext cx="51587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800" b="1" dirty="0" smtClean="0">
                <a:solidFill>
                  <a:srgbClr val="5B9BD5"/>
                </a:solidFill>
                <a:latin typeface="Antonio" panose="02000503000000000000" pitchFamily="2" charset="0"/>
              </a:rPr>
              <a:t>ACROSS ANY</a:t>
            </a:r>
          </a:p>
        </p:txBody>
      </p:sp>
      <p:sp>
        <p:nvSpPr>
          <p:cNvPr id="4" name="Freeform 240"/>
          <p:cNvSpPr>
            <a:spLocks noEditPoints="1"/>
          </p:cNvSpPr>
          <p:nvPr/>
        </p:nvSpPr>
        <p:spPr bwMode="auto">
          <a:xfrm>
            <a:off x="5699443" y="2840736"/>
            <a:ext cx="670418" cy="640842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5" name="Freeform 241"/>
          <p:cNvSpPr>
            <a:spLocks noEditPoints="1"/>
          </p:cNvSpPr>
          <p:nvPr/>
        </p:nvSpPr>
        <p:spPr bwMode="auto">
          <a:xfrm flipV="1">
            <a:off x="5336238" y="2741893"/>
            <a:ext cx="421156" cy="41023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6" name="Freeform 241"/>
          <p:cNvSpPr>
            <a:spLocks noEditPoints="1"/>
          </p:cNvSpPr>
          <p:nvPr/>
        </p:nvSpPr>
        <p:spPr bwMode="auto">
          <a:xfrm rot="21321938">
            <a:off x="5597489" y="2380333"/>
            <a:ext cx="471283" cy="465268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00323" y="1361427"/>
            <a:ext cx="1026243" cy="944191"/>
            <a:chOff x="4932689" y="844503"/>
            <a:chExt cx="1026243" cy="944191"/>
          </a:xfrm>
        </p:grpSpPr>
        <p:sp>
          <p:nvSpPr>
            <p:cNvPr id="12" name="Oval 11"/>
            <p:cNvSpPr/>
            <p:nvPr/>
          </p:nvSpPr>
          <p:spPr>
            <a:xfrm>
              <a:off x="4932689" y="844503"/>
              <a:ext cx="1026243" cy="9441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" name="Picture 71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743" y="1110208"/>
              <a:ext cx="838134" cy="412779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35" name="Group 34"/>
          <p:cNvGrpSpPr/>
          <p:nvPr/>
        </p:nvGrpSpPr>
        <p:grpSpPr>
          <a:xfrm>
            <a:off x="7848592" y="2000819"/>
            <a:ext cx="737937" cy="705852"/>
            <a:chOff x="8180958" y="1483895"/>
            <a:chExt cx="737937" cy="705852"/>
          </a:xfrm>
        </p:grpSpPr>
        <p:sp>
          <p:nvSpPr>
            <p:cNvPr id="13" name="Oval 12"/>
            <p:cNvSpPr/>
            <p:nvPr/>
          </p:nvSpPr>
          <p:spPr>
            <a:xfrm>
              <a:off x="8180958" y="1483895"/>
              <a:ext cx="737937" cy="7058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7" name="Picture 3" descr="C:\Users\User\Desktop\Indalia\Icons\activ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5713" y="1566693"/>
              <a:ext cx="492385" cy="493006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31" name="Group 30"/>
          <p:cNvGrpSpPr/>
          <p:nvPr/>
        </p:nvGrpSpPr>
        <p:grpSpPr>
          <a:xfrm>
            <a:off x="3604628" y="2767826"/>
            <a:ext cx="1026243" cy="944191"/>
            <a:chOff x="3936994" y="2250902"/>
            <a:chExt cx="1026243" cy="944191"/>
          </a:xfrm>
        </p:grpSpPr>
        <p:sp>
          <p:nvSpPr>
            <p:cNvPr id="9" name="Oval 8"/>
            <p:cNvSpPr/>
            <p:nvPr/>
          </p:nvSpPr>
          <p:spPr>
            <a:xfrm>
              <a:off x="3936994" y="2250902"/>
              <a:ext cx="1026243" cy="9441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Freeform 108"/>
            <p:cNvSpPr>
              <a:spLocks noEditPoints="1"/>
            </p:cNvSpPr>
            <p:nvPr/>
          </p:nvSpPr>
          <p:spPr bwMode="auto">
            <a:xfrm>
              <a:off x="4179281" y="2424691"/>
              <a:ext cx="541667" cy="596612"/>
            </a:xfrm>
            <a:custGeom>
              <a:avLst/>
              <a:gdLst>
                <a:gd name="T0" fmla="*/ 58 w 61"/>
                <a:gd name="T1" fmla="*/ 0 h 71"/>
                <a:gd name="T2" fmla="*/ 7 w 61"/>
                <a:gd name="T3" fmla="*/ 0 h 71"/>
                <a:gd name="T4" fmla="*/ 0 w 61"/>
                <a:gd name="T5" fmla="*/ 5 h 71"/>
                <a:gd name="T6" fmla="*/ 7 w 61"/>
                <a:gd name="T7" fmla="*/ 5 h 71"/>
                <a:gd name="T8" fmla="*/ 53 w 61"/>
                <a:gd name="T9" fmla="*/ 5 h 71"/>
                <a:gd name="T10" fmla="*/ 56 w 61"/>
                <a:gd name="T11" fmla="*/ 7 h 71"/>
                <a:gd name="T12" fmla="*/ 56 w 61"/>
                <a:gd name="T13" fmla="*/ 64 h 71"/>
                <a:gd name="T14" fmla="*/ 53 w 61"/>
                <a:gd name="T15" fmla="*/ 64 h 71"/>
                <a:gd name="T16" fmla="*/ 53 w 61"/>
                <a:gd name="T17" fmla="*/ 7 h 71"/>
                <a:gd name="T18" fmla="*/ 10 w 61"/>
                <a:gd name="T19" fmla="*/ 7 h 71"/>
                <a:gd name="T20" fmla="*/ 10 w 61"/>
                <a:gd name="T21" fmla="*/ 7 h 71"/>
                <a:gd name="T22" fmla="*/ 7 w 61"/>
                <a:gd name="T23" fmla="*/ 7 h 71"/>
                <a:gd name="T24" fmla="*/ 4 w 61"/>
                <a:gd name="T25" fmla="*/ 7 h 71"/>
                <a:gd name="T26" fmla="*/ 0 w 61"/>
                <a:gd name="T27" fmla="*/ 7 h 71"/>
                <a:gd name="T28" fmla="*/ 0 w 61"/>
                <a:gd name="T29" fmla="*/ 71 h 71"/>
                <a:gd name="T30" fmla="*/ 4 w 61"/>
                <a:gd name="T31" fmla="*/ 71 h 71"/>
                <a:gd name="T32" fmla="*/ 7 w 61"/>
                <a:gd name="T33" fmla="*/ 71 h 71"/>
                <a:gd name="T34" fmla="*/ 10 w 61"/>
                <a:gd name="T35" fmla="*/ 71 h 71"/>
                <a:gd name="T36" fmla="*/ 16 w 61"/>
                <a:gd name="T37" fmla="*/ 71 h 71"/>
                <a:gd name="T38" fmla="*/ 53 w 61"/>
                <a:gd name="T39" fmla="*/ 71 h 71"/>
                <a:gd name="T40" fmla="*/ 53 w 61"/>
                <a:gd name="T41" fmla="*/ 67 h 71"/>
                <a:gd name="T42" fmla="*/ 56 w 61"/>
                <a:gd name="T43" fmla="*/ 67 h 71"/>
                <a:gd name="T44" fmla="*/ 58 w 61"/>
                <a:gd name="T45" fmla="*/ 67 h 71"/>
                <a:gd name="T46" fmla="*/ 61 w 61"/>
                <a:gd name="T47" fmla="*/ 64 h 71"/>
                <a:gd name="T48" fmla="*/ 61 w 61"/>
                <a:gd name="T49" fmla="*/ 3 h 71"/>
                <a:gd name="T50" fmla="*/ 58 w 61"/>
                <a:gd name="T51" fmla="*/ 0 h 71"/>
                <a:gd name="T52" fmla="*/ 47 w 61"/>
                <a:gd name="T53" fmla="*/ 66 h 71"/>
                <a:gd name="T54" fmla="*/ 23 w 61"/>
                <a:gd name="T55" fmla="*/ 66 h 71"/>
                <a:gd name="T56" fmla="*/ 23 w 61"/>
                <a:gd name="T57" fmla="*/ 57 h 71"/>
                <a:gd name="T58" fmla="*/ 47 w 61"/>
                <a:gd name="T59" fmla="*/ 57 h 71"/>
                <a:gd name="T60" fmla="*/ 47 w 61"/>
                <a:gd name="T61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1">
                  <a:moveTo>
                    <a:pt x="5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1" y="3"/>
                    <a:pt x="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6" y="5"/>
                    <a:pt x="56" y="7"/>
                    <a:pt x="56" y="7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2" y="71"/>
                    <a:pt x="14" y="71"/>
                    <a:pt x="16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1" y="67"/>
                    <a:pt x="61" y="64"/>
                    <a:pt x="61" y="6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0"/>
                    <a:pt x="58" y="0"/>
                    <a:pt x="58" y="0"/>
                  </a:cubicBezTo>
                  <a:close/>
                  <a:moveTo>
                    <a:pt x="47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47" y="57"/>
                    <a:pt x="47" y="57"/>
                    <a:pt x="47" y="57"/>
                  </a:cubicBezTo>
                  <a:lnTo>
                    <a:pt x="47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67387" y="612216"/>
            <a:ext cx="1026243" cy="944191"/>
            <a:chOff x="6399753" y="95292"/>
            <a:chExt cx="1026243" cy="944191"/>
          </a:xfrm>
        </p:grpSpPr>
        <p:sp>
          <p:nvSpPr>
            <p:cNvPr id="7" name="Oval 6"/>
            <p:cNvSpPr/>
            <p:nvPr/>
          </p:nvSpPr>
          <p:spPr>
            <a:xfrm>
              <a:off x="6399753" y="95292"/>
              <a:ext cx="1026243" cy="9441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Freeform 91"/>
            <p:cNvSpPr>
              <a:spLocks noEditPoints="1"/>
            </p:cNvSpPr>
            <p:nvPr/>
          </p:nvSpPr>
          <p:spPr bwMode="auto">
            <a:xfrm>
              <a:off x="6624564" y="304143"/>
              <a:ext cx="576620" cy="464614"/>
            </a:xfrm>
            <a:custGeom>
              <a:avLst/>
              <a:gdLst>
                <a:gd name="T0" fmla="*/ 48 w 59"/>
                <a:gd name="T1" fmla="*/ 27 h 47"/>
                <a:gd name="T2" fmla="*/ 47 w 59"/>
                <a:gd name="T3" fmla="*/ 27 h 47"/>
                <a:gd name="T4" fmla="*/ 46 w 59"/>
                <a:gd name="T5" fmla="*/ 25 h 47"/>
                <a:gd name="T6" fmla="*/ 13 w 59"/>
                <a:gd name="T7" fmla="*/ 24 h 47"/>
                <a:gd name="T8" fmla="*/ 12 w 59"/>
                <a:gd name="T9" fmla="*/ 27 h 47"/>
                <a:gd name="T10" fmla="*/ 11 w 59"/>
                <a:gd name="T11" fmla="*/ 27 h 47"/>
                <a:gd name="T12" fmla="*/ 10 w 59"/>
                <a:gd name="T13" fmla="*/ 24 h 47"/>
                <a:gd name="T14" fmla="*/ 28 w 59"/>
                <a:gd name="T15" fmla="*/ 23 h 47"/>
                <a:gd name="T16" fmla="*/ 29 w 59"/>
                <a:gd name="T17" fmla="*/ 20 h 47"/>
                <a:gd name="T18" fmla="*/ 30 w 59"/>
                <a:gd name="T19" fmla="*/ 21 h 47"/>
                <a:gd name="T20" fmla="*/ 47 w 59"/>
                <a:gd name="T21" fmla="*/ 23 h 47"/>
                <a:gd name="T22" fmla="*/ 38 w 59"/>
                <a:gd name="T23" fmla="*/ 18 h 47"/>
                <a:gd name="T24" fmla="*/ 18 w 59"/>
                <a:gd name="T25" fmla="*/ 17 h 47"/>
                <a:gd name="T26" fmla="*/ 18 w 59"/>
                <a:gd name="T27" fmla="*/ 16 h 47"/>
                <a:gd name="T28" fmla="*/ 18 w 59"/>
                <a:gd name="T29" fmla="*/ 0 h 47"/>
                <a:gd name="T30" fmla="*/ 20 w 59"/>
                <a:gd name="T31" fmla="*/ 0 h 47"/>
                <a:gd name="T32" fmla="*/ 40 w 59"/>
                <a:gd name="T33" fmla="*/ 0 h 47"/>
                <a:gd name="T34" fmla="*/ 41 w 59"/>
                <a:gd name="T35" fmla="*/ 16 h 47"/>
                <a:gd name="T36" fmla="*/ 40 w 59"/>
                <a:gd name="T37" fmla="*/ 17 h 47"/>
                <a:gd name="T38" fmla="*/ 38 w 59"/>
                <a:gd name="T39" fmla="*/ 16 h 47"/>
                <a:gd name="T40" fmla="*/ 38 w 59"/>
                <a:gd name="T41" fmla="*/ 16 h 47"/>
                <a:gd name="T42" fmla="*/ 20 w 59"/>
                <a:gd name="T43" fmla="*/ 5 h 47"/>
                <a:gd name="T44" fmla="*/ 20 w 59"/>
                <a:gd name="T45" fmla="*/ 16 h 47"/>
                <a:gd name="T46" fmla="*/ 38 w 59"/>
                <a:gd name="T47" fmla="*/ 16 h 47"/>
                <a:gd name="T48" fmla="*/ 38 w 59"/>
                <a:gd name="T49" fmla="*/ 47 h 47"/>
                <a:gd name="T50" fmla="*/ 36 w 59"/>
                <a:gd name="T51" fmla="*/ 46 h 47"/>
                <a:gd name="T52" fmla="*/ 35 w 59"/>
                <a:gd name="T53" fmla="*/ 31 h 47"/>
                <a:gd name="T54" fmla="*/ 36 w 59"/>
                <a:gd name="T55" fmla="*/ 29 h 47"/>
                <a:gd name="T56" fmla="*/ 56 w 59"/>
                <a:gd name="T57" fmla="*/ 29 h 47"/>
                <a:gd name="T58" fmla="*/ 59 w 59"/>
                <a:gd name="T59" fmla="*/ 31 h 47"/>
                <a:gd name="T60" fmla="*/ 58 w 59"/>
                <a:gd name="T61" fmla="*/ 46 h 47"/>
                <a:gd name="T62" fmla="*/ 56 w 59"/>
                <a:gd name="T63" fmla="*/ 47 h 47"/>
                <a:gd name="T64" fmla="*/ 56 w 59"/>
                <a:gd name="T65" fmla="*/ 45 h 47"/>
                <a:gd name="T66" fmla="*/ 56 w 59"/>
                <a:gd name="T67" fmla="*/ 34 h 47"/>
                <a:gd name="T68" fmla="*/ 38 w 59"/>
                <a:gd name="T69" fmla="*/ 34 h 47"/>
                <a:gd name="T70" fmla="*/ 38 w 59"/>
                <a:gd name="T71" fmla="*/ 45 h 47"/>
                <a:gd name="T72" fmla="*/ 21 w 59"/>
                <a:gd name="T73" fmla="*/ 47 h 47"/>
                <a:gd name="T74" fmla="*/ 1 w 59"/>
                <a:gd name="T75" fmla="*/ 46 h 47"/>
                <a:gd name="T76" fmla="*/ 0 w 59"/>
                <a:gd name="T77" fmla="*/ 45 h 47"/>
                <a:gd name="T78" fmla="*/ 1 w 59"/>
                <a:gd name="T79" fmla="*/ 29 h 47"/>
                <a:gd name="T80" fmla="*/ 2 w 59"/>
                <a:gd name="T81" fmla="*/ 29 h 47"/>
                <a:gd name="T82" fmla="*/ 22 w 59"/>
                <a:gd name="T83" fmla="*/ 29 h 47"/>
                <a:gd name="T84" fmla="*/ 23 w 59"/>
                <a:gd name="T85" fmla="*/ 45 h 47"/>
                <a:gd name="T86" fmla="*/ 22 w 59"/>
                <a:gd name="T87" fmla="*/ 46 h 47"/>
                <a:gd name="T88" fmla="*/ 21 w 59"/>
                <a:gd name="T89" fmla="*/ 45 h 47"/>
                <a:gd name="T90" fmla="*/ 21 w 59"/>
                <a:gd name="T91" fmla="*/ 45 h 47"/>
                <a:gd name="T92" fmla="*/ 2 w 59"/>
                <a:gd name="T93" fmla="*/ 34 h 47"/>
                <a:gd name="T94" fmla="*/ 2 w 59"/>
                <a:gd name="T95" fmla="*/ 45 h 47"/>
                <a:gd name="T96" fmla="*/ 21 w 59"/>
                <a:gd name="T97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47">
                  <a:moveTo>
                    <a:pt x="48" y="24"/>
                  </a:moveTo>
                  <a:cubicBezTo>
                    <a:pt x="48" y="25"/>
                    <a:pt x="48" y="26"/>
                    <a:pt x="48" y="27"/>
                  </a:cubicBezTo>
                  <a:cubicBezTo>
                    <a:pt x="48" y="27"/>
                    <a:pt x="48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4"/>
                    <a:pt x="46" y="24"/>
                  </a:cubicBezTo>
                  <a:cubicBezTo>
                    <a:pt x="28" y="24"/>
                    <a:pt x="30" y="24"/>
                    <a:pt x="13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0" y="27"/>
                    <a:pt x="10" y="2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8" y="21"/>
                    <a:pt x="28" y="20"/>
                  </a:cubicBezTo>
                  <a:cubicBezTo>
                    <a:pt x="28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6" y="23"/>
                    <a:pt x="41" y="23"/>
                    <a:pt x="47" y="23"/>
                  </a:cubicBezTo>
                  <a:cubicBezTo>
                    <a:pt x="47" y="23"/>
                    <a:pt x="48" y="23"/>
                    <a:pt x="48" y="24"/>
                  </a:cubicBezTo>
                  <a:close/>
                  <a:moveTo>
                    <a:pt x="38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1"/>
                    <a:pt x="41" y="1"/>
                    <a:pt x="41" y="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8"/>
                    <a:pt x="39" y="18"/>
                    <a:pt x="38" y="18"/>
                  </a:cubicBezTo>
                  <a:close/>
                  <a:moveTo>
                    <a:pt x="38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38" y="16"/>
                    <a:pt x="38" y="16"/>
                    <a:pt x="38" y="16"/>
                  </a:cubicBezTo>
                  <a:close/>
                  <a:moveTo>
                    <a:pt x="56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5" y="45"/>
                    <a:pt x="35" y="45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7" y="29"/>
                    <a:pt x="57" y="29"/>
                    <a:pt x="58" y="29"/>
                  </a:cubicBezTo>
                  <a:cubicBezTo>
                    <a:pt x="58" y="30"/>
                    <a:pt x="59" y="30"/>
                    <a:pt x="59" y="3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5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7" y="47"/>
                    <a:pt x="57" y="47"/>
                    <a:pt x="56" y="47"/>
                  </a:cubicBezTo>
                  <a:close/>
                  <a:moveTo>
                    <a:pt x="56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56" y="45"/>
                    <a:pt x="56" y="45"/>
                    <a:pt x="56" y="45"/>
                  </a:cubicBezTo>
                  <a:close/>
                  <a:moveTo>
                    <a:pt x="21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1" y="47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lose/>
                  <a:moveTo>
                    <a:pt x="21" y="45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lnTo>
                    <a:pt x="21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23636" y="1896545"/>
            <a:ext cx="1026243" cy="944191"/>
            <a:chOff x="7056002" y="1379621"/>
            <a:chExt cx="1026243" cy="944191"/>
          </a:xfrm>
        </p:grpSpPr>
        <p:sp>
          <p:nvSpPr>
            <p:cNvPr id="10" name="Oval 9"/>
            <p:cNvSpPr/>
            <p:nvPr/>
          </p:nvSpPr>
          <p:spPr>
            <a:xfrm>
              <a:off x="7056002" y="1379621"/>
              <a:ext cx="1026243" cy="9441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7364782" y="1566159"/>
              <a:ext cx="408682" cy="641442"/>
            </a:xfrm>
            <a:custGeom>
              <a:avLst/>
              <a:gdLst>
                <a:gd name="T0" fmla="*/ 64 w 64"/>
                <a:gd name="T1" fmla="*/ 32 h 99"/>
                <a:gd name="T2" fmla="*/ 32 w 64"/>
                <a:gd name="T3" fmla="*/ 0 h 99"/>
                <a:gd name="T4" fmla="*/ 0 w 64"/>
                <a:gd name="T5" fmla="*/ 32 h 99"/>
                <a:gd name="T6" fmla="*/ 4 w 64"/>
                <a:gd name="T7" fmla="*/ 46 h 99"/>
                <a:gd name="T8" fmla="*/ 4 w 64"/>
                <a:gd name="T9" fmla="*/ 46 h 99"/>
                <a:gd name="T10" fmla="*/ 5 w 64"/>
                <a:gd name="T11" fmla="*/ 48 h 99"/>
                <a:gd name="T12" fmla="*/ 32 w 64"/>
                <a:gd name="T13" fmla="*/ 99 h 99"/>
                <a:gd name="T14" fmla="*/ 60 w 64"/>
                <a:gd name="T15" fmla="*/ 48 h 99"/>
                <a:gd name="T16" fmla="*/ 61 w 64"/>
                <a:gd name="T17" fmla="*/ 46 h 99"/>
                <a:gd name="T18" fmla="*/ 61 w 64"/>
                <a:gd name="T19" fmla="*/ 46 h 99"/>
                <a:gd name="T20" fmla="*/ 61 w 64"/>
                <a:gd name="T21" fmla="*/ 46 h 99"/>
                <a:gd name="T22" fmla="*/ 64 w 64"/>
                <a:gd name="T23" fmla="*/ 32 h 99"/>
                <a:gd name="T24" fmla="*/ 32 w 64"/>
                <a:gd name="T25" fmla="*/ 58 h 99"/>
                <a:gd name="T26" fmla="*/ 7 w 64"/>
                <a:gd name="T27" fmla="*/ 32 h 99"/>
                <a:gd name="T28" fmla="*/ 32 w 64"/>
                <a:gd name="T29" fmla="*/ 6 h 99"/>
                <a:gd name="T30" fmla="*/ 58 w 64"/>
                <a:gd name="T31" fmla="*/ 32 h 99"/>
                <a:gd name="T32" fmla="*/ 32 w 64"/>
                <a:gd name="T33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99">
                  <a:moveTo>
                    <a:pt x="64" y="32"/>
                  </a:move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37"/>
                    <a:pt x="2" y="41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7"/>
                    <a:pt x="5" y="4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7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lose/>
                  <a:moveTo>
                    <a:pt x="32" y="58"/>
                  </a:moveTo>
                  <a:cubicBezTo>
                    <a:pt x="18" y="58"/>
                    <a:pt x="7" y="46"/>
                    <a:pt x="7" y="32"/>
                  </a:cubicBezTo>
                  <a:cubicBezTo>
                    <a:pt x="7" y="17"/>
                    <a:pt x="18" y="6"/>
                    <a:pt x="32" y="6"/>
                  </a:cubicBezTo>
                  <a:cubicBezTo>
                    <a:pt x="47" y="6"/>
                    <a:pt x="58" y="17"/>
                    <a:pt x="58" y="32"/>
                  </a:cubicBezTo>
                  <a:cubicBezTo>
                    <a:pt x="58" y="46"/>
                    <a:pt x="47" y="58"/>
                    <a:pt x="32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75466" y="532967"/>
            <a:ext cx="737937" cy="705852"/>
            <a:chOff x="4507832" y="16043"/>
            <a:chExt cx="737937" cy="705852"/>
          </a:xfrm>
        </p:grpSpPr>
        <p:sp>
          <p:nvSpPr>
            <p:cNvPr id="15" name="Oval 14"/>
            <p:cNvSpPr/>
            <p:nvPr/>
          </p:nvSpPr>
          <p:spPr>
            <a:xfrm>
              <a:off x="4507832" y="16043"/>
              <a:ext cx="737937" cy="7058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Freeform 94"/>
            <p:cNvSpPr>
              <a:spLocks noEditPoints="1"/>
            </p:cNvSpPr>
            <p:nvPr/>
          </p:nvSpPr>
          <p:spPr bwMode="auto">
            <a:xfrm>
              <a:off x="4604100" y="91661"/>
              <a:ext cx="545399" cy="545399"/>
            </a:xfrm>
            <a:custGeom>
              <a:avLst/>
              <a:gdLst>
                <a:gd name="T0" fmla="*/ 0 w 103"/>
                <a:gd name="T1" fmla="*/ 52 h 103"/>
                <a:gd name="T2" fmla="*/ 103 w 103"/>
                <a:gd name="T3" fmla="*/ 52 h 103"/>
                <a:gd name="T4" fmla="*/ 43 w 103"/>
                <a:gd name="T5" fmla="*/ 99 h 103"/>
                <a:gd name="T6" fmla="*/ 50 w 103"/>
                <a:gd name="T7" fmla="*/ 79 h 103"/>
                <a:gd name="T8" fmla="*/ 43 w 103"/>
                <a:gd name="T9" fmla="*/ 99 h 103"/>
                <a:gd name="T10" fmla="*/ 24 w 103"/>
                <a:gd name="T11" fmla="*/ 54 h 103"/>
                <a:gd name="T12" fmla="*/ 10 w 103"/>
                <a:gd name="T13" fmla="*/ 75 h 103"/>
                <a:gd name="T14" fmla="*/ 54 w 103"/>
                <a:gd name="T15" fmla="*/ 25 h 103"/>
                <a:gd name="T16" fmla="*/ 59 w 103"/>
                <a:gd name="T17" fmla="*/ 4 h 103"/>
                <a:gd name="T18" fmla="*/ 54 w 103"/>
                <a:gd name="T19" fmla="*/ 25 h 103"/>
                <a:gd name="T20" fmla="*/ 75 w 103"/>
                <a:gd name="T21" fmla="*/ 50 h 103"/>
                <a:gd name="T22" fmla="*/ 54 w 103"/>
                <a:gd name="T23" fmla="*/ 28 h 103"/>
                <a:gd name="T24" fmla="*/ 50 w 103"/>
                <a:gd name="T25" fmla="*/ 25 h 103"/>
                <a:gd name="T26" fmla="*/ 43 w 103"/>
                <a:gd name="T27" fmla="*/ 5 h 103"/>
                <a:gd name="T28" fmla="*/ 50 w 103"/>
                <a:gd name="T29" fmla="*/ 25 h 103"/>
                <a:gd name="T30" fmla="*/ 50 w 103"/>
                <a:gd name="T31" fmla="*/ 50 h 103"/>
                <a:gd name="T32" fmla="*/ 30 w 103"/>
                <a:gd name="T33" fmla="*/ 28 h 103"/>
                <a:gd name="T34" fmla="*/ 24 w 103"/>
                <a:gd name="T35" fmla="*/ 50 h 103"/>
                <a:gd name="T36" fmla="*/ 10 w 103"/>
                <a:gd name="T37" fmla="*/ 28 h 103"/>
                <a:gd name="T38" fmla="*/ 24 w 103"/>
                <a:gd name="T39" fmla="*/ 50 h 103"/>
                <a:gd name="T40" fmla="*/ 50 w 103"/>
                <a:gd name="T41" fmla="*/ 54 h 103"/>
                <a:gd name="T42" fmla="*/ 30 w 103"/>
                <a:gd name="T43" fmla="*/ 75 h 103"/>
                <a:gd name="T44" fmla="*/ 54 w 103"/>
                <a:gd name="T45" fmla="*/ 79 h 103"/>
                <a:gd name="T46" fmla="*/ 59 w 103"/>
                <a:gd name="T47" fmla="*/ 99 h 103"/>
                <a:gd name="T48" fmla="*/ 54 w 103"/>
                <a:gd name="T49" fmla="*/ 79 h 103"/>
                <a:gd name="T50" fmla="*/ 54 w 103"/>
                <a:gd name="T51" fmla="*/ 54 h 103"/>
                <a:gd name="T52" fmla="*/ 72 w 103"/>
                <a:gd name="T53" fmla="*/ 75 h 103"/>
                <a:gd name="T54" fmla="*/ 79 w 103"/>
                <a:gd name="T55" fmla="*/ 54 h 103"/>
                <a:gd name="T56" fmla="*/ 93 w 103"/>
                <a:gd name="T57" fmla="*/ 75 h 103"/>
                <a:gd name="T58" fmla="*/ 75 w 103"/>
                <a:gd name="T59" fmla="*/ 75 h 103"/>
                <a:gd name="T60" fmla="*/ 79 w 103"/>
                <a:gd name="T61" fmla="*/ 50 h 103"/>
                <a:gd name="T62" fmla="*/ 94 w 103"/>
                <a:gd name="T63" fmla="*/ 28 h 103"/>
                <a:gd name="T64" fmla="*/ 79 w 103"/>
                <a:gd name="T65" fmla="*/ 50 h 103"/>
                <a:gd name="T66" fmla="*/ 74 w 103"/>
                <a:gd name="T67" fmla="*/ 25 h 103"/>
                <a:gd name="T68" fmla="*/ 86 w 103"/>
                <a:gd name="T69" fmla="*/ 18 h 103"/>
                <a:gd name="T70" fmla="*/ 18 w 103"/>
                <a:gd name="T71" fmla="*/ 18 h 103"/>
                <a:gd name="T72" fmla="*/ 28 w 103"/>
                <a:gd name="T73" fmla="*/ 25 h 103"/>
                <a:gd name="T74" fmla="*/ 18 w 103"/>
                <a:gd name="T75" fmla="*/ 18 h 103"/>
                <a:gd name="T76" fmla="*/ 28 w 103"/>
                <a:gd name="T77" fmla="*/ 79 h 103"/>
                <a:gd name="T78" fmla="*/ 18 w 103"/>
                <a:gd name="T79" fmla="*/ 86 h 103"/>
                <a:gd name="T80" fmla="*/ 86 w 103"/>
                <a:gd name="T81" fmla="*/ 86 h 103"/>
                <a:gd name="T82" fmla="*/ 74 w 103"/>
                <a:gd name="T83" fmla="*/ 79 h 103"/>
                <a:gd name="T84" fmla="*/ 86 w 103"/>
                <a:gd name="T85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03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3" y="80"/>
                    <a:pt x="103" y="52"/>
                  </a:cubicBezTo>
                  <a:cubicBezTo>
                    <a:pt x="103" y="23"/>
                    <a:pt x="80" y="0"/>
                    <a:pt x="52" y="0"/>
                  </a:cubicBezTo>
                  <a:close/>
                  <a:moveTo>
                    <a:pt x="43" y="99"/>
                  </a:moveTo>
                  <a:cubicBezTo>
                    <a:pt x="38" y="93"/>
                    <a:pt x="34" y="86"/>
                    <a:pt x="32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7" y="100"/>
                    <a:pt x="45" y="99"/>
                    <a:pt x="43" y="99"/>
                  </a:cubicBezTo>
                  <a:close/>
                  <a:moveTo>
                    <a:pt x="4" y="54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24" y="61"/>
                    <a:pt x="25" y="68"/>
                    <a:pt x="27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6" y="69"/>
                    <a:pt x="4" y="61"/>
                    <a:pt x="4" y="54"/>
                  </a:cubicBezTo>
                  <a:close/>
                  <a:moveTo>
                    <a:pt x="54" y="25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6" y="4"/>
                    <a:pt x="58" y="4"/>
                    <a:pt x="59" y="4"/>
                  </a:cubicBezTo>
                  <a:cubicBezTo>
                    <a:pt x="64" y="10"/>
                    <a:pt x="68" y="17"/>
                    <a:pt x="71" y="25"/>
                  </a:cubicBezTo>
                  <a:lnTo>
                    <a:pt x="54" y="25"/>
                  </a:lnTo>
                  <a:close/>
                  <a:moveTo>
                    <a:pt x="72" y="28"/>
                  </a:moveTo>
                  <a:cubicBezTo>
                    <a:pt x="74" y="35"/>
                    <a:pt x="75" y="42"/>
                    <a:pt x="75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28"/>
                    <a:pt x="54" y="28"/>
                    <a:pt x="54" y="28"/>
                  </a:cubicBezTo>
                  <a:lnTo>
                    <a:pt x="72" y="28"/>
                  </a:lnTo>
                  <a:close/>
                  <a:moveTo>
                    <a:pt x="5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4" y="17"/>
                    <a:pt x="38" y="10"/>
                    <a:pt x="43" y="5"/>
                  </a:cubicBezTo>
                  <a:cubicBezTo>
                    <a:pt x="45" y="4"/>
                    <a:pt x="47" y="4"/>
                    <a:pt x="50" y="4"/>
                  </a:cubicBezTo>
                  <a:lnTo>
                    <a:pt x="50" y="25"/>
                  </a:lnTo>
                  <a:close/>
                  <a:moveTo>
                    <a:pt x="50" y="2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2"/>
                    <a:pt x="28" y="35"/>
                    <a:pt x="30" y="28"/>
                  </a:cubicBezTo>
                  <a:lnTo>
                    <a:pt x="50" y="28"/>
                  </a:lnTo>
                  <a:close/>
                  <a:moveTo>
                    <a:pt x="2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4" y="42"/>
                    <a:pt x="6" y="35"/>
                    <a:pt x="10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35"/>
                    <a:pt x="24" y="42"/>
                    <a:pt x="24" y="50"/>
                  </a:cubicBezTo>
                  <a:close/>
                  <a:moveTo>
                    <a:pt x="27" y="54"/>
                  </a:moveTo>
                  <a:cubicBezTo>
                    <a:pt x="50" y="54"/>
                    <a:pt x="50" y="54"/>
                    <a:pt x="50" y="5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8" y="68"/>
                    <a:pt x="27" y="61"/>
                    <a:pt x="27" y="54"/>
                  </a:cubicBezTo>
                  <a:close/>
                  <a:moveTo>
                    <a:pt x="54" y="79"/>
                  </a:moveTo>
                  <a:cubicBezTo>
                    <a:pt x="71" y="79"/>
                    <a:pt x="71" y="79"/>
                    <a:pt x="71" y="79"/>
                  </a:cubicBezTo>
                  <a:cubicBezTo>
                    <a:pt x="68" y="86"/>
                    <a:pt x="64" y="93"/>
                    <a:pt x="59" y="99"/>
                  </a:cubicBezTo>
                  <a:cubicBezTo>
                    <a:pt x="57" y="99"/>
                    <a:pt x="56" y="100"/>
                    <a:pt x="54" y="100"/>
                  </a:cubicBezTo>
                  <a:lnTo>
                    <a:pt x="54" y="79"/>
                  </a:lnTo>
                  <a:close/>
                  <a:moveTo>
                    <a:pt x="54" y="75"/>
                  </a:moveTo>
                  <a:cubicBezTo>
                    <a:pt x="54" y="54"/>
                    <a:pt x="54" y="54"/>
                    <a:pt x="54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74" y="68"/>
                    <a:pt x="72" y="75"/>
                  </a:cubicBezTo>
                  <a:lnTo>
                    <a:pt x="54" y="75"/>
                  </a:lnTo>
                  <a:close/>
                  <a:moveTo>
                    <a:pt x="79" y="54"/>
                  </a:moveTo>
                  <a:cubicBezTo>
                    <a:pt x="100" y="54"/>
                    <a:pt x="100" y="54"/>
                    <a:pt x="100" y="54"/>
                  </a:cubicBezTo>
                  <a:cubicBezTo>
                    <a:pt x="99" y="61"/>
                    <a:pt x="97" y="69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7" y="68"/>
                    <a:pt x="79" y="61"/>
                    <a:pt x="79" y="54"/>
                  </a:cubicBezTo>
                  <a:close/>
                  <a:moveTo>
                    <a:pt x="79" y="50"/>
                  </a:moveTo>
                  <a:cubicBezTo>
                    <a:pt x="79" y="42"/>
                    <a:pt x="77" y="35"/>
                    <a:pt x="75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7" y="35"/>
                    <a:pt x="99" y="42"/>
                    <a:pt x="100" y="50"/>
                  </a:cubicBezTo>
                  <a:lnTo>
                    <a:pt x="79" y="50"/>
                  </a:lnTo>
                  <a:close/>
                  <a:moveTo>
                    <a:pt x="91" y="25"/>
                  </a:moveTo>
                  <a:cubicBezTo>
                    <a:pt x="74" y="25"/>
                    <a:pt x="74" y="25"/>
                    <a:pt x="74" y="25"/>
                  </a:cubicBezTo>
                  <a:cubicBezTo>
                    <a:pt x="72" y="18"/>
                    <a:pt x="69" y="11"/>
                    <a:pt x="65" y="6"/>
                  </a:cubicBezTo>
                  <a:cubicBezTo>
                    <a:pt x="73" y="8"/>
                    <a:pt x="80" y="12"/>
                    <a:pt x="86" y="18"/>
                  </a:cubicBezTo>
                  <a:cubicBezTo>
                    <a:pt x="88" y="20"/>
                    <a:pt x="90" y="22"/>
                    <a:pt x="91" y="25"/>
                  </a:cubicBezTo>
                  <a:close/>
                  <a:moveTo>
                    <a:pt x="18" y="18"/>
                  </a:moveTo>
                  <a:cubicBezTo>
                    <a:pt x="23" y="12"/>
                    <a:pt x="30" y="8"/>
                    <a:pt x="37" y="6"/>
                  </a:cubicBezTo>
                  <a:cubicBezTo>
                    <a:pt x="33" y="12"/>
                    <a:pt x="30" y="18"/>
                    <a:pt x="28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2"/>
                    <a:pt x="16" y="20"/>
                    <a:pt x="18" y="18"/>
                  </a:cubicBezTo>
                  <a:close/>
                  <a:moveTo>
                    <a:pt x="12" y="79"/>
                  </a:moveTo>
                  <a:cubicBezTo>
                    <a:pt x="28" y="79"/>
                    <a:pt x="28" y="79"/>
                    <a:pt x="28" y="79"/>
                  </a:cubicBezTo>
                  <a:cubicBezTo>
                    <a:pt x="30" y="86"/>
                    <a:pt x="33" y="92"/>
                    <a:pt x="37" y="98"/>
                  </a:cubicBezTo>
                  <a:cubicBezTo>
                    <a:pt x="30" y="95"/>
                    <a:pt x="23" y="91"/>
                    <a:pt x="18" y="86"/>
                  </a:cubicBezTo>
                  <a:cubicBezTo>
                    <a:pt x="16" y="84"/>
                    <a:pt x="14" y="81"/>
                    <a:pt x="12" y="79"/>
                  </a:cubicBezTo>
                  <a:close/>
                  <a:moveTo>
                    <a:pt x="86" y="86"/>
                  </a:moveTo>
                  <a:cubicBezTo>
                    <a:pt x="80" y="91"/>
                    <a:pt x="73" y="96"/>
                    <a:pt x="65" y="98"/>
                  </a:cubicBezTo>
                  <a:cubicBezTo>
                    <a:pt x="69" y="92"/>
                    <a:pt x="72" y="86"/>
                    <a:pt x="74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1"/>
                    <a:pt x="88" y="84"/>
                    <a:pt x="86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67743" y="1880503"/>
            <a:ext cx="737937" cy="705852"/>
            <a:chOff x="3600109" y="1363579"/>
            <a:chExt cx="737937" cy="705852"/>
          </a:xfrm>
        </p:grpSpPr>
        <p:sp>
          <p:nvSpPr>
            <p:cNvPr id="11" name="Oval 10"/>
            <p:cNvSpPr/>
            <p:nvPr/>
          </p:nvSpPr>
          <p:spPr>
            <a:xfrm>
              <a:off x="3600109" y="1363579"/>
              <a:ext cx="737937" cy="7058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AutoShape 43"/>
            <p:cNvSpPr>
              <a:spLocks/>
            </p:cNvSpPr>
            <p:nvPr/>
          </p:nvSpPr>
          <p:spPr bwMode="auto">
            <a:xfrm>
              <a:off x="3786733" y="1522987"/>
              <a:ext cx="351141" cy="3856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8455" y="704484"/>
            <a:ext cx="737937" cy="705852"/>
            <a:chOff x="7650821" y="187560"/>
            <a:chExt cx="737937" cy="705852"/>
          </a:xfrm>
        </p:grpSpPr>
        <p:sp>
          <p:nvSpPr>
            <p:cNvPr id="14" name="Oval 13"/>
            <p:cNvSpPr/>
            <p:nvPr/>
          </p:nvSpPr>
          <p:spPr>
            <a:xfrm>
              <a:off x="7650821" y="187560"/>
              <a:ext cx="737937" cy="7058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AutoShape 49"/>
            <p:cNvSpPr>
              <a:spLocks/>
            </p:cNvSpPr>
            <p:nvPr/>
          </p:nvSpPr>
          <p:spPr bwMode="auto">
            <a:xfrm>
              <a:off x="7846015" y="360062"/>
              <a:ext cx="334943" cy="3525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143" y="21047"/>
                  </a:moveTo>
                  <a:cubicBezTo>
                    <a:pt x="3143" y="21200"/>
                    <a:pt x="3101" y="21329"/>
                    <a:pt x="3025" y="21435"/>
                  </a:cubicBezTo>
                  <a:cubicBezTo>
                    <a:pt x="2947" y="21544"/>
                    <a:pt x="2841" y="21599"/>
                    <a:pt x="2707" y="21599"/>
                  </a:cubicBezTo>
                  <a:lnTo>
                    <a:pt x="457" y="21599"/>
                  </a:lnTo>
                  <a:cubicBezTo>
                    <a:pt x="154" y="21599"/>
                    <a:pt x="0" y="21414"/>
                    <a:pt x="0" y="21047"/>
                  </a:cubicBezTo>
                  <a:lnTo>
                    <a:pt x="0" y="17393"/>
                  </a:lnTo>
                  <a:cubicBezTo>
                    <a:pt x="0" y="17244"/>
                    <a:pt x="46" y="17114"/>
                    <a:pt x="134" y="17006"/>
                  </a:cubicBezTo>
                  <a:cubicBezTo>
                    <a:pt x="225" y="16900"/>
                    <a:pt x="332" y="16844"/>
                    <a:pt x="457" y="16844"/>
                  </a:cubicBezTo>
                  <a:lnTo>
                    <a:pt x="2707" y="16844"/>
                  </a:lnTo>
                  <a:cubicBezTo>
                    <a:pt x="2834" y="16844"/>
                    <a:pt x="2937" y="16900"/>
                    <a:pt x="3018" y="17006"/>
                  </a:cubicBezTo>
                  <a:cubicBezTo>
                    <a:pt x="3101" y="17114"/>
                    <a:pt x="3143" y="17244"/>
                    <a:pt x="3143" y="17393"/>
                  </a:cubicBezTo>
                  <a:lnTo>
                    <a:pt x="3143" y="21047"/>
                  </a:lnTo>
                  <a:close/>
                  <a:moveTo>
                    <a:pt x="7757" y="21047"/>
                  </a:moveTo>
                  <a:cubicBezTo>
                    <a:pt x="7757" y="21200"/>
                    <a:pt x="7715" y="21329"/>
                    <a:pt x="7634" y="21435"/>
                  </a:cubicBezTo>
                  <a:cubicBezTo>
                    <a:pt x="7551" y="21544"/>
                    <a:pt x="7448" y="21599"/>
                    <a:pt x="7324" y="21599"/>
                  </a:cubicBezTo>
                  <a:lnTo>
                    <a:pt x="5062" y="21599"/>
                  </a:lnTo>
                  <a:cubicBezTo>
                    <a:pt x="4934" y="21599"/>
                    <a:pt x="4829" y="21544"/>
                    <a:pt x="4739" y="21435"/>
                  </a:cubicBezTo>
                  <a:cubicBezTo>
                    <a:pt x="4648" y="21329"/>
                    <a:pt x="4604" y="21200"/>
                    <a:pt x="4604" y="21047"/>
                  </a:cubicBezTo>
                  <a:lnTo>
                    <a:pt x="4604" y="14947"/>
                  </a:lnTo>
                  <a:cubicBezTo>
                    <a:pt x="4604" y="14797"/>
                    <a:pt x="4648" y="14668"/>
                    <a:pt x="4739" y="14559"/>
                  </a:cubicBezTo>
                  <a:cubicBezTo>
                    <a:pt x="4829" y="14453"/>
                    <a:pt x="4934" y="14398"/>
                    <a:pt x="5062" y="14398"/>
                  </a:cubicBezTo>
                  <a:lnTo>
                    <a:pt x="7324" y="14398"/>
                  </a:lnTo>
                  <a:cubicBezTo>
                    <a:pt x="7448" y="14398"/>
                    <a:pt x="7551" y="14453"/>
                    <a:pt x="7634" y="14559"/>
                  </a:cubicBezTo>
                  <a:cubicBezTo>
                    <a:pt x="7715" y="14668"/>
                    <a:pt x="7757" y="14797"/>
                    <a:pt x="7757" y="14947"/>
                  </a:cubicBezTo>
                  <a:lnTo>
                    <a:pt x="7757" y="21047"/>
                  </a:lnTo>
                  <a:close/>
                  <a:moveTo>
                    <a:pt x="12388" y="21047"/>
                  </a:moveTo>
                  <a:cubicBezTo>
                    <a:pt x="12388" y="21200"/>
                    <a:pt x="12342" y="21329"/>
                    <a:pt x="12251" y="21435"/>
                  </a:cubicBezTo>
                  <a:cubicBezTo>
                    <a:pt x="12165" y="21544"/>
                    <a:pt x="12055" y="21599"/>
                    <a:pt x="11928" y="21599"/>
                  </a:cubicBezTo>
                  <a:lnTo>
                    <a:pt x="9666" y="21599"/>
                  </a:lnTo>
                  <a:cubicBezTo>
                    <a:pt x="9541" y="21599"/>
                    <a:pt x="9434" y="21544"/>
                    <a:pt x="9343" y="21435"/>
                  </a:cubicBezTo>
                  <a:cubicBezTo>
                    <a:pt x="9255" y="21329"/>
                    <a:pt x="9208" y="21200"/>
                    <a:pt x="9208" y="21047"/>
                  </a:cubicBezTo>
                  <a:lnTo>
                    <a:pt x="9208" y="11546"/>
                  </a:lnTo>
                  <a:cubicBezTo>
                    <a:pt x="9208" y="11393"/>
                    <a:pt x="9255" y="11264"/>
                    <a:pt x="9343" y="11158"/>
                  </a:cubicBezTo>
                  <a:cubicBezTo>
                    <a:pt x="9434" y="11049"/>
                    <a:pt x="9541" y="10996"/>
                    <a:pt x="9666" y="10996"/>
                  </a:cubicBezTo>
                  <a:lnTo>
                    <a:pt x="11928" y="10996"/>
                  </a:lnTo>
                  <a:cubicBezTo>
                    <a:pt x="12055" y="10996"/>
                    <a:pt x="12165" y="11049"/>
                    <a:pt x="12251" y="11158"/>
                  </a:cubicBezTo>
                  <a:cubicBezTo>
                    <a:pt x="12342" y="11264"/>
                    <a:pt x="12388" y="11393"/>
                    <a:pt x="12388" y="11546"/>
                  </a:cubicBezTo>
                  <a:lnTo>
                    <a:pt x="12388" y="21047"/>
                  </a:lnTo>
                  <a:close/>
                  <a:moveTo>
                    <a:pt x="16993" y="21047"/>
                  </a:moveTo>
                  <a:cubicBezTo>
                    <a:pt x="16993" y="21200"/>
                    <a:pt x="16946" y="21329"/>
                    <a:pt x="16856" y="21435"/>
                  </a:cubicBezTo>
                  <a:cubicBezTo>
                    <a:pt x="16767" y="21544"/>
                    <a:pt x="16660" y="21599"/>
                    <a:pt x="16535" y="21599"/>
                  </a:cubicBezTo>
                  <a:lnTo>
                    <a:pt x="14285" y="21599"/>
                  </a:lnTo>
                  <a:cubicBezTo>
                    <a:pt x="14158" y="21599"/>
                    <a:pt x="14055" y="21544"/>
                    <a:pt x="13974" y="21435"/>
                  </a:cubicBezTo>
                  <a:cubicBezTo>
                    <a:pt x="13894" y="21329"/>
                    <a:pt x="13850" y="21200"/>
                    <a:pt x="13850" y="21047"/>
                  </a:cubicBezTo>
                  <a:lnTo>
                    <a:pt x="13850" y="7058"/>
                  </a:lnTo>
                  <a:cubicBezTo>
                    <a:pt x="13850" y="6908"/>
                    <a:pt x="13891" y="6781"/>
                    <a:pt x="13967" y="6670"/>
                  </a:cubicBezTo>
                  <a:cubicBezTo>
                    <a:pt x="14045" y="6564"/>
                    <a:pt x="14151" y="6511"/>
                    <a:pt x="14285" y="6511"/>
                  </a:cubicBezTo>
                  <a:lnTo>
                    <a:pt x="16535" y="6511"/>
                  </a:lnTo>
                  <a:cubicBezTo>
                    <a:pt x="16660" y="6511"/>
                    <a:pt x="16767" y="6561"/>
                    <a:pt x="16855" y="6664"/>
                  </a:cubicBezTo>
                  <a:cubicBezTo>
                    <a:pt x="16946" y="6767"/>
                    <a:pt x="16993" y="6899"/>
                    <a:pt x="16993" y="7058"/>
                  </a:cubicBezTo>
                  <a:lnTo>
                    <a:pt x="16993" y="21047"/>
                  </a:lnTo>
                  <a:close/>
                  <a:moveTo>
                    <a:pt x="21599" y="21047"/>
                  </a:moveTo>
                  <a:cubicBezTo>
                    <a:pt x="21599" y="21414"/>
                    <a:pt x="21448" y="21599"/>
                    <a:pt x="21139" y="21599"/>
                  </a:cubicBezTo>
                  <a:lnTo>
                    <a:pt x="18914" y="21599"/>
                  </a:lnTo>
                  <a:cubicBezTo>
                    <a:pt x="18611" y="21599"/>
                    <a:pt x="18456" y="21414"/>
                    <a:pt x="18456" y="21047"/>
                  </a:cubicBezTo>
                  <a:lnTo>
                    <a:pt x="18456" y="549"/>
                  </a:lnTo>
                  <a:cubicBezTo>
                    <a:pt x="18456" y="182"/>
                    <a:pt x="18608" y="0"/>
                    <a:pt x="18914" y="0"/>
                  </a:cubicBezTo>
                  <a:lnTo>
                    <a:pt x="21139" y="0"/>
                  </a:lnTo>
                  <a:cubicBezTo>
                    <a:pt x="21445" y="0"/>
                    <a:pt x="21599" y="182"/>
                    <a:pt x="21599" y="549"/>
                  </a:cubicBezTo>
                  <a:lnTo>
                    <a:pt x="21599" y="210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49879" y="3006165"/>
            <a:ext cx="737937" cy="705852"/>
            <a:chOff x="8082245" y="2489241"/>
            <a:chExt cx="737937" cy="705852"/>
          </a:xfrm>
        </p:grpSpPr>
        <p:sp>
          <p:nvSpPr>
            <p:cNvPr id="8" name="Oval 7"/>
            <p:cNvSpPr/>
            <p:nvPr/>
          </p:nvSpPr>
          <p:spPr>
            <a:xfrm>
              <a:off x="8082245" y="2489241"/>
              <a:ext cx="737937" cy="7058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AutoShape 82"/>
            <p:cNvSpPr>
              <a:spLocks/>
            </p:cNvSpPr>
            <p:nvPr/>
          </p:nvSpPr>
          <p:spPr bwMode="auto">
            <a:xfrm>
              <a:off x="8216775" y="2680798"/>
              <a:ext cx="468876" cy="3227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69531" y="3974520"/>
            <a:ext cx="5359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>
                <a:solidFill>
                  <a:srgbClr val="44546A"/>
                </a:solidFill>
                <a:latin typeface="Raleway" panose="020B0003030101060003" pitchFamily="34" charset="0"/>
              </a:rPr>
              <a:t>FOR ANY BUSSINESS</a:t>
            </a:r>
            <a:endParaRPr lang="id-ID" sz="4000" b="1" dirty="0">
              <a:solidFill>
                <a:srgbClr val="44546A"/>
              </a:solidFill>
              <a:latin typeface="Raleway" panose="020B00030301010600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7680" y="5584395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>
                <a:solidFill>
                  <a:schemeClr val="tx2"/>
                </a:solidFill>
                <a:latin typeface="Raleway" panose="020B0003030101060003" pitchFamily="34" charset="0"/>
              </a:rPr>
              <a:t>MOBILE PLATFORMS</a:t>
            </a:r>
          </a:p>
        </p:txBody>
      </p:sp>
    </p:spTree>
    <p:extLst>
      <p:ext uri="{BB962C8B-B14F-4D97-AF65-F5344CB8AC3E}">
        <p14:creationId xmlns:p14="http://schemas.microsoft.com/office/powerpoint/2010/main" val="8796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xit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 tmFilter="0,0; .5, 0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1" presetClass="exit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1" presetClass="exit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25" grpId="0"/>
      <p:bldP spid="25" grpId="1"/>
      <p:bldP spid="38" grpId="0"/>
      <p:bldP spid="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 flipH="1">
            <a:off x="0" y="-2141621"/>
            <a:ext cx="12192000" cy="9200148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Oval 4"/>
          <p:cNvSpPr/>
          <p:nvPr/>
        </p:nvSpPr>
        <p:spPr>
          <a:xfrm>
            <a:off x="4711241" y="4050634"/>
            <a:ext cx="2912394" cy="2735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AutoShape 104"/>
          <p:cNvSpPr>
            <a:spLocks/>
          </p:cNvSpPr>
          <p:nvPr/>
        </p:nvSpPr>
        <p:spPr bwMode="auto">
          <a:xfrm>
            <a:off x="4965405" y="4359349"/>
            <a:ext cx="2413590" cy="2094614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" name="Freeform 47"/>
          <p:cNvSpPr>
            <a:spLocks noChangeArrowheads="1"/>
          </p:cNvSpPr>
          <p:nvPr/>
        </p:nvSpPr>
        <p:spPr bwMode="auto">
          <a:xfrm>
            <a:off x="5326902" y="4807833"/>
            <a:ext cx="1681072" cy="1220777"/>
          </a:xfrm>
          <a:custGeom>
            <a:avLst/>
            <a:gdLst>
              <a:gd name="T0" fmla="*/ 594834 w 498"/>
              <a:gd name="T1" fmla="*/ 520986 h 435"/>
              <a:gd name="T2" fmla="*/ 594834 w 498"/>
              <a:gd name="T3" fmla="*/ 520986 h 435"/>
              <a:gd name="T4" fmla="*/ 582866 w 498"/>
              <a:gd name="T5" fmla="*/ 393740 h 435"/>
              <a:gd name="T6" fmla="*/ 508661 w 498"/>
              <a:gd name="T7" fmla="*/ 351725 h 435"/>
              <a:gd name="T8" fmla="*/ 445228 w 498"/>
              <a:gd name="T9" fmla="*/ 277299 h 435"/>
              <a:gd name="T10" fmla="*/ 466771 w 498"/>
              <a:gd name="T11" fmla="*/ 235284 h 435"/>
              <a:gd name="T12" fmla="*/ 488315 w 498"/>
              <a:gd name="T13" fmla="*/ 190868 h 435"/>
              <a:gd name="T14" fmla="*/ 477543 w 498"/>
              <a:gd name="T15" fmla="*/ 181265 h 435"/>
              <a:gd name="T16" fmla="*/ 488315 w 498"/>
              <a:gd name="T17" fmla="*/ 138049 h 435"/>
              <a:gd name="T18" fmla="*/ 414110 w 498"/>
              <a:gd name="T19" fmla="*/ 74427 h 435"/>
              <a:gd name="T20" fmla="*/ 339905 w 498"/>
              <a:gd name="T21" fmla="*/ 138049 h 435"/>
              <a:gd name="T22" fmla="*/ 350677 w 498"/>
              <a:gd name="T23" fmla="*/ 181265 h 435"/>
              <a:gd name="T24" fmla="*/ 339905 w 498"/>
              <a:gd name="T25" fmla="*/ 190868 h 435"/>
              <a:gd name="T26" fmla="*/ 361449 w 498"/>
              <a:gd name="T27" fmla="*/ 235284 h 435"/>
              <a:gd name="T28" fmla="*/ 372220 w 498"/>
              <a:gd name="T29" fmla="*/ 277299 h 435"/>
              <a:gd name="T30" fmla="*/ 350677 w 498"/>
              <a:gd name="T31" fmla="*/ 330118 h 435"/>
              <a:gd name="T32" fmla="*/ 456000 w 498"/>
              <a:gd name="T33" fmla="*/ 436956 h 435"/>
              <a:gd name="T34" fmla="*/ 456000 w 498"/>
              <a:gd name="T35" fmla="*/ 520986 h 435"/>
              <a:gd name="T36" fmla="*/ 594834 w 498"/>
              <a:gd name="T37" fmla="*/ 520986 h 435"/>
              <a:gd name="T38" fmla="*/ 308787 w 498"/>
              <a:gd name="T39" fmla="*/ 362529 h 435"/>
              <a:gd name="T40" fmla="*/ 308787 w 498"/>
              <a:gd name="T41" fmla="*/ 362529 h 435"/>
              <a:gd name="T42" fmla="*/ 223811 w 498"/>
              <a:gd name="T43" fmla="*/ 277299 h 435"/>
              <a:gd name="T44" fmla="*/ 254929 w 498"/>
              <a:gd name="T45" fmla="*/ 201672 h 435"/>
              <a:gd name="T46" fmla="*/ 276472 w 498"/>
              <a:gd name="T47" fmla="*/ 159657 h 435"/>
              <a:gd name="T48" fmla="*/ 265701 w 498"/>
              <a:gd name="T49" fmla="*/ 138049 h 435"/>
              <a:gd name="T50" fmla="*/ 276472 w 498"/>
              <a:gd name="T51" fmla="*/ 85230 h 435"/>
              <a:gd name="T52" fmla="*/ 180724 w 498"/>
              <a:gd name="T53" fmla="*/ 0 h 435"/>
              <a:gd name="T54" fmla="*/ 84976 w 498"/>
              <a:gd name="T55" fmla="*/ 85230 h 435"/>
              <a:gd name="T56" fmla="*/ 84976 w 498"/>
              <a:gd name="T57" fmla="*/ 138049 h 435"/>
              <a:gd name="T58" fmla="*/ 84976 w 498"/>
              <a:gd name="T59" fmla="*/ 159657 h 435"/>
              <a:gd name="T60" fmla="*/ 106520 w 498"/>
              <a:gd name="T61" fmla="*/ 201672 h 435"/>
              <a:gd name="T62" fmla="*/ 128063 w 498"/>
              <a:gd name="T63" fmla="*/ 277299 h 435"/>
              <a:gd name="T64" fmla="*/ 53858 w 498"/>
              <a:gd name="T65" fmla="*/ 362529 h 435"/>
              <a:gd name="T66" fmla="*/ 0 w 498"/>
              <a:gd name="T67" fmla="*/ 415348 h 435"/>
              <a:gd name="T68" fmla="*/ 0 w 498"/>
              <a:gd name="T69" fmla="*/ 520986 h 435"/>
              <a:gd name="T70" fmla="*/ 414110 w 498"/>
              <a:gd name="T71" fmla="*/ 520986 h 435"/>
              <a:gd name="T72" fmla="*/ 414110 w 498"/>
              <a:gd name="T73" fmla="*/ 436956 h 435"/>
              <a:gd name="T74" fmla="*/ 308787 w 498"/>
              <a:gd name="T75" fmla="*/ 362529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ln>
            <a:noFill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009" y="4925977"/>
            <a:ext cx="38924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00" b="1" dirty="0" smtClean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</a:rPr>
              <a:t>FOR YOUR APP DESIGN</a:t>
            </a:r>
            <a:endParaRPr lang="id-ID" sz="2600" b="1" dirty="0">
              <a:solidFill>
                <a:schemeClr val="tx2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254" y="4411336"/>
            <a:ext cx="389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YOU ENGAGE US</a:t>
            </a:r>
            <a:endParaRPr lang="id-ID" sz="36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154" y="4003904"/>
            <a:ext cx="369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</a:rPr>
              <a:t>FROM THE MOMENT</a:t>
            </a:r>
            <a:endParaRPr lang="id-ID" sz="2800" b="1" dirty="0">
              <a:solidFill>
                <a:schemeClr val="tx2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90738" y="2643533"/>
            <a:ext cx="8115300" cy="1388051"/>
            <a:chOff x="2090738" y="2700683"/>
            <a:chExt cx="8115300" cy="1388051"/>
          </a:xfrm>
        </p:grpSpPr>
        <p:cxnSp>
          <p:nvCxnSpPr>
            <p:cNvPr id="12" name="Elbow Connector 11"/>
            <p:cNvCxnSpPr/>
            <p:nvPr/>
          </p:nvCxnSpPr>
          <p:spPr>
            <a:xfrm rot="5400000" flipH="1" flipV="1">
              <a:off x="7887034" y="1784018"/>
              <a:ext cx="585121" cy="4024312"/>
            </a:xfrm>
            <a:prstGeom prst="bentConnector2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16200000" flipV="1">
              <a:off x="3844973" y="1780387"/>
              <a:ext cx="585121" cy="4024312"/>
            </a:xfrm>
            <a:prstGeom prst="bentConnector2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167438" y="2700683"/>
              <a:ext cx="0" cy="761199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90738" y="2757833"/>
              <a:ext cx="0" cy="761199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206038" y="2738783"/>
              <a:ext cx="0" cy="761199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672368" y="227378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Agency FB" panose="020B0503020202020204" pitchFamily="34" charset="0"/>
              </a:rPr>
              <a:t>CONCEPT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28822" y="2273787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latin typeface="Agency FB" panose="020B0503020202020204" pitchFamily="34" charset="0"/>
              </a:rPr>
              <a:t>DEVELOPMENT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88167" y="2312301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latin typeface="Agency FB" panose="020B0503020202020204" pitchFamily="34" charset="0"/>
              </a:rPr>
              <a:t>DESIGN</a:t>
            </a:r>
          </a:p>
        </p:txBody>
      </p:sp>
      <p:sp>
        <p:nvSpPr>
          <p:cNvPr id="3" name="Flowchart: Manual Input 2"/>
          <p:cNvSpPr/>
          <p:nvPr/>
        </p:nvSpPr>
        <p:spPr>
          <a:xfrm>
            <a:off x="1" y="-1523998"/>
            <a:ext cx="12192000" cy="1427747"/>
          </a:xfrm>
          <a:prstGeom prst="flowChartManualInp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Oval 29"/>
          <p:cNvSpPr/>
          <p:nvPr/>
        </p:nvSpPr>
        <p:spPr>
          <a:xfrm>
            <a:off x="993979" y="268614"/>
            <a:ext cx="2124157" cy="195620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Oval 30"/>
          <p:cNvSpPr/>
          <p:nvPr/>
        </p:nvSpPr>
        <p:spPr>
          <a:xfrm>
            <a:off x="1176101" y="441007"/>
            <a:ext cx="1775868" cy="166252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32" name="Oval 31"/>
          <p:cNvSpPr/>
          <p:nvPr/>
        </p:nvSpPr>
        <p:spPr>
          <a:xfrm>
            <a:off x="1076274" y="350266"/>
            <a:ext cx="1965679" cy="181994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/>
          <p:cNvSpPr/>
          <p:nvPr/>
        </p:nvSpPr>
        <p:spPr>
          <a:xfrm>
            <a:off x="5097382" y="268614"/>
            <a:ext cx="2124157" cy="195620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/>
          <p:cNvSpPr/>
          <p:nvPr/>
        </p:nvSpPr>
        <p:spPr>
          <a:xfrm>
            <a:off x="5279504" y="441007"/>
            <a:ext cx="1775868" cy="166252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35" name="Oval 34"/>
          <p:cNvSpPr/>
          <p:nvPr/>
        </p:nvSpPr>
        <p:spPr>
          <a:xfrm>
            <a:off x="5179677" y="350266"/>
            <a:ext cx="1965679" cy="181994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/>
          <p:cNvSpPr/>
          <p:nvPr/>
        </p:nvSpPr>
        <p:spPr>
          <a:xfrm>
            <a:off x="9099681" y="268614"/>
            <a:ext cx="2124157" cy="195620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/>
          <p:cNvSpPr/>
          <p:nvPr/>
        </p:nvSpPr>
        <p:spPr>
          <a:xfrm>
            <a:off x="9281803" y="441007"/>
            <a:ext cx="1775868" cy="166252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41" name="Oval 40"/>
          <p:cNvSpPr/>
          <p:nvPr/>
        </p:nvSpPr>
        <p:spPr>
          <a:xfrm>
            <a:off x="9181976" y="350266"/>
            <a:ext cx="1965679" cy="181994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AutoShape 96"/>
          <p:cNvSpPr>
            <a:spLocks/>
          </p:cNvSpPr>
          <p:nvPr/>
        </p:nvSpPr>
        <p:spPr bwMode="auto">
          <a:xfrm>
            <a:off x="5656835" y="820221"/>
            <a:ext cx="1022342" cy="915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43" name="Freeform 88"/>
          <p:cNvSpPr>
            <a:spLocks noChangeArrowheads="1"/>
          </p:cNvSpPr>
          <p:nvPr/>
        </p:nvSpPr>
        <p:spPr bwMode="auto">
          <a:xfrm>
            <a:off x="9607257" y="1019223"/>
            <a:ext cx="1124959" cy="482029"/>
          </a:xfrm>
          <a:custGeom>
            <a:avLst/>
            <a:gdLst>
              <a:gd name="T0" fmla="*/ 222612 w 498"/>
              <a:gd name="T1" fmla="*/ 10810 h 303"/>
              <a:gd name="T2" fmla="*/ 222612 w 498"/>
              <a:gd name="T3" fmla="*/ 10810 h 303"/>
              <a:gd name="T4" fmla="*/ 191495 w 498"/>
              <a:gd name="T5" fmla="*/ 10810 h 303"/>
              <a:gd name="T6" fmla="*/ 0 w 498"/>
              <a:gd name="T7" fmla="*/ 181374 h 303"/>
              <a:gd name="T8" fmla="*/ 191495 w 498"/>
              <a:gd name="T9" fmla="*/ 351937 h 303"/>
              <a:gd name="T10" fmla="*/ 222612 w 498"/>
              <a:gd name="T11" fmla="*/ 351937 h 303"/>
              <a:gd name="T12" fmla="*/ 222612 w 498"/>
              <a:gd name="T13" fmla="*/ 319506 h 303"/>
              <a:gd name="T14" fmla="*/ 74204 w 498"/>
              <a:gd name="T15" fmla="*/ 181374 h 303"/>
              <a:gd name="T16" fmla="*/ 222612 w 498"/>
              <a:gd name="T17" fmla="*/ 54052 h 303"/>
              <a:gd name="T18" fmla="*/ 222612 w 498"/>
              <a:gd name="T19" fmla="*/ 10810 h 303"/>
              <a:gd name="T20" fmla="*/ 403336 w 498"/>
              <a:gd name="T21" fmla="*/ 10810 h 303"/>
              <a:gd name="T22" fmla="*/ 403336 w 498"/>
              <a:gd name="T23" fmla="*/ 10810 h 303"/>
              <a:gd name="T24" fmla="*/ 372218 w 498"/>
              <a:gd name="T25" fmla="*/ 10810 h 303"/>
              <a:gd name="T26" fmla="*/ 372218 w 498"/>
              <a:gd name="T27" fmla="*/ 54052 h 303"/>
              <a:gd name="T28" fmla="*/ 519429 w 498"/>
              <a:gd name="T29" fmla="*/ 181374 h 303"/>
              <a:gd name="T30" fmla="*/ 372218 w 498"/>
              <a:gd name="T31" fmla="*/ 319506 h 303"/>
              <a:gd name="T32" fmla="*/ 372218 w 498"/>
              <a:gd name="T33" fmla="*/ 351937 h 303"/>
              <a:gd name="T34" fmla="*/ 403336 w 498"/>
              <a:gd name="T35" fmla="*/ 351937 h 303"/>
              <a:gd name="T36" fmla="*/ 594830 w 498"/>
              <a:gd name="T37" fmla="*/ 181374 h 303"/>
              <a:gd name="T38" fmla="*/ 403336 w 498"/>
              <a:gd name="T39" fmla="*/ 10810 h 3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4" name="Freeform 149"/>
          <p:cNvSpPr>
            <a:spLocks noChangeArrowheads="1"/>
          </p:cNvSpPr>
          <p:nvPr/>
        </p:nvSpPr>
        <p:spPr bwMode="auto">
          <a:xfrm>
            <a:off x="1644047" y="738409"/>
            <a:ext cx="824969" cy="1060325"/>
          </a:xfrm>
          <a:custGeom>
            <a:avLst/>
            <a:gdLst>
              <a:gd name="T0" fmla="*/ 127489 w 364"/>
              <a:gd name="T1" fmla="*/ 573291 h 498"/>
              <a:gd name="T2" fmla="*/ 127489 w 364"/>
              <a:gd name="T3" fmla="*/ 573291 h 498"/>
              <a:gd name="T4" fmla="*/ 211680 w 364"/>
              <a:gd name="T5" fmla="*/ 594834 h 498"/>
              <a:gd name="T6" fmla="*/ 298277 w 364"/>
              <a:gd name="T7" fmla="*/ 573291 h 498"/>
              <a:gd name="T8" fmla="*/ 298277 w 364"/>
              <a:gd name="T9" fmla="*/ 509858 h 498"/>
              <a:gd name="T10" fmla="*/ 127489 w 364"/>
              <a:gd name="T11" fmla="*/ 509858 h 498"/>
              <a:gd name="T12" fmla="*/ 127489 w 364"/>
              <a:gd name="T13" fmla="*/ 573291 h 498"/>
              <a:gd name="T14" fmla="*/ 298277 w 364"/>
              <a:gd name="T15" fmla="*/ 478740 h 498"/>
              <a:gd name="T16" fmla="*/ 298277 w 364"/>
              <a:gd name="T17" fmla="*/ 478740 h 498"/>
              <a:gd name="T18" fmla="*/ 425766 w 364"/>
              <a:gd name="T19" fmla="*/ 180724 h 498"/>
              <a:gd name="T20" fmla="*/ 211680 w 364"/>
              <a:gd name="T21" fmla="*/ 0 h 498"/>
              <a:gd name="T22" fmla="*/ 0 w 364"/>
              <a:gd name="T23" fmla="*/ 180724 h 498"/>
              <a:gd name="T24" fmla="*/ 127489 w 364"/>
              <a:gd name="T25" fmla="*/ 478740 h 498"/>
              <a:gd name="T26" fmla="*/ 298277 w 364"/>
              <a:gd name="T27" fmla="*/ 478740 h 498"/>
              <a:gd name="T28" fmla="*/ 63745 w 364"/>
              <a:gd name="T29" fmla="*/ 180724 h 498"/>
              <a:gd name="T30" fmla="*/ 63745 w 364"/>
              <a:gd name="T31" fmla="*/ 180724 h 498"/>
              <a:gd name="T32" fmla="*/ 211680 w 364"/>
              <a:gd name="T33" fmla="*/ 63433 h 498"/>
              <a:gd name="T34" fmla="*/ 362021 w 364"/>
              <a:gd name="T35" fmla="*/ 180724 h 498"/>
              <a:gd name="T36" fmla="*/ 309101 w 364"/>
              <a:gd name="T37" fmla="*/ 298016 h 498"/>
              <a:gd name="T38" fmla="*/ 233329 w 364"/>
              <a:gd name="T39" fmla="*/ 424882 h 498"/>
              <a:gd name="T40" fmla="*/ 191234 w 364"/>
              <a:gd name="T41" fmla="*/ 424882 h 498"/>
              <a:gd name="T42" fmla="*/ 116665 w 364"/>
              <a:gd name="T43" fmla="*/ 298016 h 498"/>
              <a:gd name="T44" fmla="*/ 63745 w 364"/>
              <a:gd name="T45" fmla="*/ 180724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3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3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32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3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build="p"/>
      <p:bldP spid="9" grpId="0" build="p"/>
      <p:bldP spid="10" grpId="0" build="p"/>
      <p:bldP spid="27" grpId="0"/>
      <p:bldP spid="28" grpId="0"/>
      <p:bldP spid="29" grpId="0"/>
      <p:bldP spid="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-6270171"/>
            <a:ext cx="12224658" cy="13328698"/>
            <a:chOff x="-1" y="-6270171"/>
            <a:chExt cx="12224658" cy="13328698"/>
          </a:xfrm>
        </p:grpSpPr>
        <p:sp>
          <p:nvSpPr>
            <p:cNvPr id="4" name="Flowchart: Manual Input 3"/>
            <p:cNvSpPr/>
            <p:nvPr/>
          </p:nvSpPr>
          <p:spPr>
            <a:xfrm flipH="1">
              <a:off x="0" y="-2141621"/>
              <a:ext cx="12192000" cy="9200148"/>
            </a:xfrm>
            <a:prstGeom prst="flowChartManualInpu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711241" y="4050634"/>
              <a:ext cx="2912394" cy="27351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AutoShape 104"/>
            <p:cNvSpPr>
              <a:spLocks/>
            </p:cNvSpPr>
            <p:nvPr/>
          </p:nvSpPr>
          <p:spPr bwMode="auto">
            <a:xfrm>
              <a:off x="4965405" y="4359349"/>
              <a:ext cx="2413590" cy="2094614"/>
            </a:xfrm>
            <a:custGeom>
              <a:avLst/>
              <a:gdLst>
                <a:gd name="T0" fmla="+- 0 10800 41"/>
                <a:gd name="T1" fmla="*/ T0 w 21518"/>
                <a:gd name="T2" fmla="+- 0 10800 84"/>
                <a:gd name="T3" fmla="*/ 10800 h 21432"/>
                <a:gd name="T4" fmla="+- 0 10800 41"/>
                <a:gd name="T5" fmla="*/ T4 w 21518"/>
                <a:gd name="T6" fmla="+- 0 10800 84"/>
                <a:gd name="T7" fmla="*/ 10800 h 21432"/>
                <a:gd name="T8" fmla="+- 0 10800 41"/>
                <a:gd name="T9" fmla="*/ T8 w 21518"/>
                <a:gd name="T10" fmla="+- 0 10800 84"/>
                <a:gd name="T11" fmla="*/ 10800 h 21432"/>
                <a:gd name="T12" fmla="+- 0 10800 41"/>
                <a:gd name="T13" fmla="*/ T12 w 21518"/>
                <a:gd name="T14" fmla="+- 0 10800 84"/>
                <a:gd name="T15" fmla="*/ 10800 h 214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18" h="21432">
                  <a:moveTo>
                    <a:pt x="18959" y="13478"/>
                  </a:moveTo>
                  <a:cubicBezTo>
                    <a:pt x="19078" y="13531"/>
                    <a:pt x="19165" y="13624"/>
                    <a:pt x="19216" y="13755"/>
                  </a:cubicBezTo>
                  <a:cubicBezTo>
                    <a:pt x="19268" y="13884"/>
                    <a:pt x="19272" y="14021"/>
                    <a:pt x="19228" y="14164"/>
                  </a:cubicBezTo>
                  <a:cubicBezTo>
                    <a:pt x="18832" y="15579"/>
                    <a:pt x="18235" y="16805"/>
                    <a:pt x="17439" y="17841"/>
                  </a:cubicBezTo>
                  <a:cubicBezTo>
                    <a:pt x="16642" y="18886"/>
                    <a:pt x="15731" y="19706"/>
                    <a:pt x="14707" y="20308"/>
                  </a:cubicBezTo>
                  <a:cubicBezTo>
                    <a:pt x="13684" y="20911"/>
                    <a:pt x="12578" y="21275"/>
                    <a:pt x="11389" y="21395"/>
                  </a:cubicBezTo>
                  <a:cubicBezTo>
                    <a:pt x="10201" y="21516"/>
                    <a:pt x="9023" y="21336"/>
                    <a:pt x="7856" y="20866"/>
                  </a:cubicBezTo>
                  <a:cubicBezTo>
                    <a:pt x="6847" y="20443"/>
                    <a:pt x="5945" y="19849"/>
                    <a:pt x="5149" y="19068"/>
                  </a:cubicBezTo>
                  <a:cubicBezTo>
                    <a:pt x="4353" y="18292"/>
                    <a:pt x="3683" y="17362"/>
                    <a:pt x="3137" y="16281"/>
                  </a:cubicBezTo>
                  <a:lnTo>
                    <a:pt x="839" y="17623"/>
                  </a:lnTo>
                  <a:cubicBezTo>
                    <a:pt x="518" y="17827"/>
                    <a:pt x="282" y="17853"/>
                    <a:pt x="129" y="17693"/>
                  </a:cubicBezTo>
                  <a:cubicBezTo>
                    <a:pt x="-25" y="17539"/>
                    <a:pt x="-41" y="17250"/>
                    <a:pt x="78" y="16828"/>
                  </a:cubicBezTo>
                  <a:lnTo>
                    <a:pt x="1760" y="10972"/>
                  </a:lnTo>
                  <a:cubicBezTo>
                    <a:pt x="1835" y="10675"/>
                    <a:pt x="1985" y="10476"/>
                    <a:pt x="2200" y="10370"/>
                  </a:cubicBezTo>
                  <a:cubicBezTo>
                    <a:pt x="2416" y="10260"/>
                    <a:pt x="2638" y="10244"/>
                    <a:pt x="2863" y="10314"/>
                  </a:cubicBezTo>
                  <a:lnTo>
                    <a:pt x="7772" y="12327"/>
                  </a:lnTo>
                  <a:cubicBezTo>
                    <a:pt x="8109" y="12470"/>
                    <a:pt x="8280" y="12649"/>
                    <a:pt x="8287" y="12868"/>
                  </a:cubicBezTo>
                  <a:cubicBezTo>
                    <a:pt x="8297" y="13089"/>
                    <a:pt x="8140" y="13302"/>
                    <a:pt x="7819" y="13506"/>
                  </a:cubicBezTo>
                  <a:lnTo>
                    <a:pt x="5552" y="14845"/>
                  </a:lnTo>
                  <a:cubicBezTo>
                    <a:pt x="5948" y="15542"/>
                    <a:pt x="6409" y="16144"/>
                    <a:pt x="6938" y="16648"/>
                  </a:cubicBezTo>
                  <a:cubicBezTo>
                    <a:pt x="7465" y="17155"/>
                    <a:pt x="8063" y="17539"/>
                    <a:pt x="8739" y="17808"/>
                  </a:cubicBezTo>
                  <a:cubicBezTo>
                    <a:pt x="9569" y="18141"/>
                    <a:pt x="10395" y="18264"/>
                    <a:pt x="11222" y="18186"/>
                  </a:cubicBezTo>
                  <a:cubicBezTo>
                    <a:pt x="12049" y="18105"/>
                    <a:pt x="12827" y="17855"/>
                    <a:pt x="13543" y="17432"/>
                  </a:cubicBezTo>
                  <a:cubicBezTo>
                    <a:pt x="14265" y="17015"/>
                    <a:pt x="14900" y="16438"/>
                    <a:pt x="15448" y="15702"/>
                  </a:cubicBezTo>
                  <a:cubicBezTo>
                    <a:pt x="15998" y="14971"/>
                    <a:pt x="16410" y="14111"/>
                    <a:pt x="16687" y="13114"/>
                  </a:cubicBezTo>
                  <a:cubicBezTo>
                    <a:pt x="16734" y="12971"/>
                    <a:pt x="16808" y="12873"/>
                    <a:pt x="16919" y="12823"/>
                  </a:cubicBezTo>
                  <a:cubicBezTo>
                    <a:pt x="17026" y="12767"/>
                    <a:pt x="17141" y="12758"/>
                    <a:pt x="17261" y="12795"/>
                  </a:cubicBezTo>
                  <a:lnTo>
                    <a:pt x="18959" y="13478"/>
                  </a:lnTo>
                  <a:close/>
                  <a:moveTo>
                    <a:pt x="20675" y="3811"/>
                  </a:moveTo>
                  <a:cubicBezTo>
                    <a:pt x="20999" y="3609"/>
                    <a:pt x="21235" y="3581"/>
                    <a:pt x="21390" y="3741"/>
                  </a:cubicBezTo>
                  <a:cubicBezTo>
                    <a:pt x="21542" y="3895"/>
                    <a:pt x="21558" y="4175"/>
                    <a:pt x="21439" y="4576"/>
                  </a:cubicBezTo>
                  <a:lnTo>
                    <a:pt x="19755" y="10462"/>
                  </a:lnTo>
                  <a:cubicBezTo>
                    <a:pt x="19682" y="10756"/>
                    <a:pt x="19535" y="10961"/>
                    <a:pt x="19317" y="11064"/>
                  </a:cubicBezTo>
                  <a:cubicBezTo>
                    <a:pt x="19099" y="11173"/>
                    <a:pt x="18879" y="11190"/>
                    <a:pt x="18656" y="11117"/>
                  </a:cubicBezTo>
                  <a:lnTo>
                    <a:pt x="13745" y="9109"/>
                  </a:lnTo>
                  <a:cubicBezTo>
                    <a:pt x="13408" y="8964"/>
                    <a:pt x="13234" y="8782"/>
                    <a:pt x="13227" y="8563"/>
                  </a:cubicBezTo>
                  <a:cubicBezTo>
                    <a:pt x="13220" y="8345"/>
                    <a:pt x="13370" y="8132"/>
                    <a:pt x="13675" y="7928"/>
                  </a:cubicBezTo>
                  <a:lnTo>
                    <a:pt x="15942" y="6586"/>
                  </a:lnTo>
                  <a:cubicBezTo>
                    <a:pt x="15560" y="5889"/>
                    <a:pt x="15103" y="5287"/>
                    <a:pt x="14569" y="4786"/>
                  </a:cubicBezTo>
                  <a:cubicBezTo>
                    <a:pt x="14033" y="4279"/>
                    <a:pt x="13438" y="3892"/>
                    <a:pt x="12778" y="3626"/>
                  </a:cubicBezTo>
                  <a:cubicBezTo>
                    <a:pt x="11948" y="3293"/>
                    <a:pt x="11119" y="3170"/>
                    <a:pt x="10292" y="3248"/>
                  </a:cubicBezTo>
                  <a:cubicBezTo>
                    <a:pt x="9466" y="3329"/>
                    <a:pt x="8693" y="3581"/>
                    <a:pt x="7974" y="3999"/>
                  </a:cubicBezTo>
                  <a:cubicBezTo>
                    <a:pt x="7252" y="4421"/>
                    <a:pt x="6615" y="4998"/>
                    <a:pt x="6067" y="5732"/>
                  </a:cubicBezTo>
                  <a:cubicBezTo>
                    <a:pt x="5519" y="6463"/>
                    <a:pt x="5107" y="7326"/>
                    <a:pt x="4830" y="8317"/>
                  </a:cubicBezTo>
                  <a:cubicBezTo>
                    <a:pt x="4784" y="8460"/>
                    <a:pt x="4706" y="8558"/>
                    <a:pt x="4598" y="8614"/>
                  </a:cubicBezTo>
                  <a:cubicBezTo>
                    <a:pt x="4491" y="8664"/>
                    <a:pt x="4376" y="8672"/>
                    <a:pt x="4257" y="8639"/>
                  </a:cubicBezTo>
                  <a:lnTo>
                    <a:pt x="2549" y="7953"/>
                  </a:lnTo>
                  <a:cubicBezTo>
                    <a:pt x="2430" y="7902"/>
                    <a:pt x="2345" y="7810"/>
                    <a:pt x="2294" y="7681"/>
                  </a:cubicBezTo>
                  <a:cubicBezTo>
                    <a:pt x="2242" y="7552"/>
                    <a:pt x="2238" y="7415"/>
                    <a:pt x="2282" y="7270"/>
                  </a:cubicBezTo>
                  <a:cubicBezTo>
                    <a:pt x="2678" y="5878"/>
                    <a:pt x="3275" y="4654"/>
                    <a:pt x="4071" y="3604"/>
                  </a:cubicBezTo>
                  <a:cubicBezTo>
                    <a:pt x="4868" y="2554"/>
                    <a:pt x="5779" y="1727"/>
                    <a:pt x="6800" y="1125"/>
                  </a:cubicBezTo>
                  <a:cubicBezTo>
                    <a:pt x="7826" y="520"/>
                    <a:pt x="8927" y="156"/>
                    <a:pt x="10107" y="36"/>
                  </a:cubicBezTo>
                  <a:cubicBezTo>
                    <a:pt x="11290" y="-84"/>
                    <a:pt x="12471" y="95"/>
                    <a:pt x="13654" y="568"/>
                  </a:cubicBezTo>
                  <a:cubicBezTo>
                    <a:pt x="14647" y="988"/>
                    <a:pt x="15548" y="1587"/>
                    <a:pt x="16349" y="2363"/>
                  </a:cubicBezTo>
                  <a:cubicBezTo>
                    <a:pt x="17153" y="3144"/>
                    <a:pt x="17827" y="4071"/>
                    <a:pt x="18373" y="5152"/>
                  </a:cubicBezTo>
                  <a:lnTo>
                    <a:pt x="20675" y="381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7" name="Freeform 47"/>
            <p:cNvSpPr>
              <a:spLocks noChangeArrowheads="1"/>
            </p:cNvSpPr>
            <p:nvPr/>
          </p:nvSpPr>
          <p:spPr bwMode="auto">
            <a:xfrm>
              <a:off x="5326902" y="4807833"/>
              <a:ext cx="1681072" cy="1220777"/>
            </a:xfrm>
            <a:custGeom>
              <a:avLst/>
              <a:gdLst>
                <a:gd name="T0" fmla="*/ 594834 w 498"/>
                <a:gd name="T1" fmla="*/ 520986 h 435"/>
                <a:gd name="T2" fmla="*/ 594834 w 498"/>
                <a:gd name="T3" fmla="*/ 520986 h 435"/>
                <a:gd name="T4" fmla="*/ 582866 w 498"/>
                <a:gd name="T5" fmla="*/ 393740 h 435"/>
                <a:gd name="T6" fmla="*/ 508661 w 498"/>
                <a:gd name="T7" fmla="*/ 351725 h 435"/>
                <a:gd name="T8" fmla="*/ 445228 w 498"/>
                <a:gd name="T9" fmla="*/ 277299 h 435"/>
                <a:gd name="T10" fmla="*/ 466771 w 498"/>
                <a:gd name="T11" fmla="*/ 235284 h 435"/>
                <a:gd name="T12" fmla="*/ 488315 w 498"/>
                <a:gd name="T13" fmla="*/ 190868 h 435"/>
                <a:gd name="T14" fmla="*/ 477543 w 498"/>
                <a:gd name="T15" fmla="*/ 181265 h 435"/>
                <a:gd name="T16" fmla="*/ 488315 w 498"/>
                <a:gd name="T17" fmla="*/ 138049 h 435"/>
                <a:gd name="T18" fmla="*/ 414110 w 498"/>
                <a:gd name="T19" fmla="*/ 74427 h 435"/>
                <a:gd name="T20" fmla="*/ 339905 w 498"/>
                <a:gd name="T21" fmla="*/ 138049 h 435"/>
                <a:gd name="T22" fmla="*/ 350677 w 498"/>
                <a:gd name="T23" fmla="*/ 181265 h 435"/>
                <a:gd name="T24" fmla="*/ 339905 w 498"/>
                <a:gd name="T25" fmla="*/ 190868 h 435"/>
                <a:gd name="T26" fmla="*/ 361449 w 498"/>
                <a:gd name="T27" fmla="*/ 235284 h 435"/>
                <a:gd name="T28" fmla="*/ 372220 w 498"/>
                <a:gd name="T29" fmla="*/ 277299 h 435"/>
                <a:gd name="T30" fmla="*/ 350677 w 498"/>
                <a:gd name="T31" fmla="*/ 330118 h 435"/>
                <a:gd name="T32" fmla="*/ 456000 w 498"/>
                <a:gd name="T33" fmla="*/ 436956 h 435"/>
                <a:gd name="T34" fmla="*/ 456000 w 498"/>
                <a:gd name="T35" fmla="*/ 520986 h 435"/>
                <a:gd name="T36" fmla="*/ 594834 w 498"/>
                <a:gd name="T37" fmla="*/ 520986 h 435"/>
                <a:gd name="T38" fmla="*/ 308787 w 498"/>
                <a:gd name="T39" fmla="*/ 362529 h 435"/>
                <a:gd name="T40" fmla="*/ 308787 w 498"/>
                <a:gd name="T41" fmla="*/ 362529 h 435"/>
                <a:gd name="T42" fmla="*/ 223811 w 498"/>
                <a:gd name="T43" fmla="*/ 277299 h 435"/>
                <a:gd name="T44" fmla="*/ 254929 w 498"/>
                <a:gd name="T45" fmla="*/ 201672 h 435"/>
                <a:gd name="T46" fmla="*/ 276472 w 498"/>
                <a:gd name="T47" fmla="*/ 159657 h 435"/>
                <a:gd name="T48" fmla="*/ 265701 w 498"/>
                <a:gd name="T49" fmla="*/ 138049 h 435"/>
                <a:gd name="T50" fmla="*/ 276472 w 498"/>
                <a:gd name="T51" fmla="*/ 85230 h 435"/>
                <a:gd name="T52" fmla="*/ 180724 w 498"/>
                <a:gd name="T53" fmla="*/ 0 h 435"/>
                <a:gd name="T54" fmla="*/ 84976 w 498"/>
                <a:gd name="T55" fmla="*/ 85230 h 435"/>
                <a:gd name="T56" fmla="*/ 84976 w 498"/>
                <a:gd name="T57" fmla="*/ 138049 h 435"/>
                <a:gd name="T58" fmla="*/ 84976 w 498"/>
                <a:gd name="T59" fmla="*/ 159657 h 435"/>
                <a:gd name="T60" fmla="*/ 106520 w 498"/>
                <a:gd name="T61" fmla="*/ 201672 h 435"/>
                <a:gd name="T62" fmla="*/ 128063 w 498"/>
                <a:gd name="T63" fmla="*/ 277299 h 435"/>
                <a:gd name="T64" fmla="*/ 53858 w 498"/>
                <a:gd name="T65" fmla="*/ 362529 h 435"/>
                <a:gd name="T66" fmla="*/ 0 w 498"/>
                <a:gd name="T67" fmla="*/ 415348 h 435"/>
                <a:gd name="T68" fmla="*/ 0 w 498"/>
                <a:gd name="T69" fmla="*/ 520986 h 435"/>
                <a:gd name="T70" fmla="*/ 414110 w 498"/>
                <a:gd name="T71" fmla="*/ 520986 h 435"/>
                <a:gd name="T72" fmla="*/ 414110 w 498"/>
                <a:gd name="T73" fmla="*/ 436956 h 435"/>
                <a:gd name="T74" fmla="*/ 308787 w 498"/>
                <a:gd name="T75" fmla="*/ 362529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5009" y="4925977"/>
              <a:ext cx="389241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600" b="1" dirty="0" smtClean="0">
                  <a:solidFill>
                    <a:schemeClr val="tx2">
                      <a:lumMod val="75000"/>
                    </a:schemeClr>
                  </a:solidFill>
                  <a:latin typeface="Raleway" panose="020B0003030101060003" pitchFamily="34" charset="0"/>
                </a:rPr>
                <a:t>FOR YOUR APP DESIGN</a:t>
              </a:r>
              <a:endParaRPr lang="id-ID" sz="2600" b="1" dirty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5254" y="4411336"/>
              <a:ext cx="3892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YOU ENGAGE US</a:t>
              </a:r>
              <a:endParaRPr lang="id-ID" sz="3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154" y="4003904"/>
              <a:ext cx="3690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b="1" dirty="0" smtClean="0">
                  <a:solidFill>
                    <a:schemeClr val="tx2">
                      <a:lumMod val="75000"/>
                    </a:schemeClr>
                  </a:solidFill>
                  <a:latin typeface="Raleway" panose="020B0003030101060003" pitchFamily="34" charset="0"/>
                </a:rPr>
                <a:t>FROM THE MOMENT</a:t>
              </a:r>
              <a:endParaRPr lang="id-ID" sz="2800" b="1" dirty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090738" y="2643533"/>
              <a:ext cx="8115300" cy="1388051"/>
              <a:chOff x="2090738" y="2700683"/>
              <a:chExt cx="8115300" cy="1388051"/>
            </a:xfrm>
          </p:grpSpPr>
          <p:cxnSp>
            <p:nvCxnSpPr>
              <p:cNvPr id="12" name="Elbow Connector 11"/>
              <p:cNvCxnSpPr/>
              <p:nvPr/>
            </p:nvCxnSpPr>
            <p:spPr>
              <a:xfrm rot="5400000" flipH="1" flipV="1">
                <a:off x="7887034" y="1784018"/>
                <a:ext cx="585121" cy="4024312"/>
              </a:xfrm>
              <a:prstGeom prst="bentConnector2">
                <a:avLst/>
              </a:prstGeom>
              <a:ln w="1905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/>
              <p:cNvCxnSpPr/>
              <p:nvPr/>
            </p:nvCxnSpPr>
            <p:spPr>
              <a:xfrm rot="16200000" flipV="1">
                <a:off x="3844973" y="1780387"/>
                <a:ext cx="585121" cy="4024312"/>
              </a:xfrm>
              <a:prstGeom prst="bentConnector2">
                <a:avLst/>
              </a:prstGeom>
              <a:ln w="1905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167438" y="2700683"/>
                <a:ext cx="0" cy="761199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090738" y="2757833"/>
                <a:ext cx="0" cy="761199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0206038" y="2738783"/>
                <a:ext cx="0" cy="761199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672368" y="2273787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b="1" dirty="0" smtClean="0">
                  <a:latin typeface="Agency FB" panose="020B0503020202020204" pitchFamily="34" charset="0"/>
                </a:rPr>
                <a:t>CONCEPT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528822" y="2273787"/>
              <a:ext cx="12987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b="1" dirty="0">
                  <a:latin typeface="Agency FB" panose="020B0503020202020204" pitchFamily="34" charset="0"/>
                </a:rPr>
                <a:t>DEVELOPMENT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88167" y="2312301"/>
              <a:ext cx="758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b="1" dirty="0">
                  <a:latin typeface="Agency FB" panose="020B0503020202020204" pitchFamily="34" charset="0"/>
                </a:rPr>
                <a:t>DESIGN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993979" y="268614"/>
              <a:ext cx="2124157" cy="195620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Oval 30"/>
            <p:cNvSpPr/>
            <p:nvPr/>
          </p:nvSpPr>
          <p:spPr>
            <a:xfrm>
              <a:off x="1176101" y="441007"/>
              <a:ext cx="1775868" cy="166252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32" name="Oval 31"/>
            <p:cNvSpPr/>
            <p:nvPr/>
          </p:nvSpPr>
          <p:spPr>
            <a:xfrm>
              <a:off x="1076274" y="350266"/>
              <a:ext cx="1965679" cy="181994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Oval 32"/>
            <p:cNvSpPr/>
            <p:nvPr/>
          </p:nvSpPr>
          <p:spPr>
            <a:xfrm>
              <a:off x="5097382" y="268614"/>
              <a:ext cx="2124157" cy="195620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Oval 33"/>
            <p:cNvSpPr/>
            <p:nvPr/>
          </p:nvSpPr>
          <p:spPr>
            <a:xfrm>
              <a:off x="5279504" y="441007"/>
              <a:ext cx="1775868" cy="166252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35" name="Oval 34"/>
            <p:cNvSpPr/>
            <p:nvPr/>
          </p:nvSpPr>
          <p:spPr>
            <a:xfrm>
              <a:off x="5179677" y="350266"/>
              <a:ext cx="1965679" cy="181994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Oval 38"/>
            <p:cNvSpPr/>
            <p:nvPr/>
          </p:nvSpPr>
          <p:spPr>
            <a:xfrm>
              <a:off x="9099681" y="268614"/>
              <a:ext cx="2124157" cy="195620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Oval 39"/>
            <p:cNvSpPr/>
            <p:nvPr/>
          </p:nvSpPr>
          <p:spPr>
            <a:xfrm>
              <a:off x="9281803" y="441007"/>
              <a:ext cx="1775868" cy="166252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41" name="Oval 40"/>
            <p:cNvSpPr/>
            <p:nvPr/>
          </p:nvSpPr>
          <p:spPr>
            <a:xfrm>
              <a:off x="9181976" y="350266"/>
              <a:ext cx="1965679" cy="181994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AutoShape 96"/>
            <p:cNvSpPr>
              <a:spLocks/>
            </p:cNvSpPr>
            <p:nvPr/>
          </p:nvSpPr>
          <p:spPr bwMode="auto">
            <a:xfrm>
              <a:off x="5656835" y="820221"/>
              <a:ext cx="1022342" cy="9151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101578" tIns="101578" rIns="101578" bIns="101578" anchor="ctr"/>
            <a:lstStyle/>
            <a:p>
              <a:pPr defTabSz="9141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43" name="Freeform 88"/>
            <p:cNvSpPr>
              <a:spLocks noChangeArrowheads="1"/>
            </p:cNvSpPr>
            <p:nvPr/>
          </p:nvSpPr>
          <p:spPr bwMode="auto">
            <a:xfrm>
              <a:off x="9607257" y="1019223"/>
              <a:ext cx="1124959" cy="482029"/>
            </a:xfrm>
            <a:custGeom>
              <a:avLst/>
              <a:gdLst>
                <a:gd name="T0" fmla="*/ 222612 w 498"/>
                <a:gd name="T1" fmla="*/ 10810 h 303"/>
                <a:gd name="T2" fmla="*/ 222612 w 498"/>
                <a:gd name="T3" fmla="*/ 10810 h 303"/>
                <a:gd name="T4" fmla="*/ 191495 w 498"/>
                <a:gd name="T5" fmla="*/ 10810 h 303"/>
                <a:gd name="T6" fmla="*/ 0 w 498"/>
                <a:gd name="T7" fmla="*/ 181374 h 303"/>
                <a:gd name="T8" fmla="*/ 191495 w 498"/>
                <a:gd name="T9" fmla="*/ 351937 h 303"/>
                <a:gd name="T10" fmla="*/ 222612 w 498"/>
                <a:gd name="T11" fmla="*/ 351937 h 303"/>
                <a:gd name="T12" fmla="*/ 222612 w 498"/>
                <a:gd name="T13" fmla="*/ 319506 h 303"/>
                <a:gd name="T14" fmla="*/ 74204 w 498"/>
                <a:gd name="T15" fmla="*/ 181374 h 303"/>
                <a:gd name="T16" fmla="*/ 222612 w 498"/>
                <a:gd name="T17" fmla="*/ 54052 h 303"/>
                <a:gd name="T18" fmla="*/ 222612 w 498"/>
                <a:gd name="T19" fmla="*/ 10810 h 303"/>
                <a:gd name="T20" fmla="*/ 403336 w 498"/>
                <a:gd name="T21" fmla="*/ 10810 h 303"/>
                <a:gd name="T22" fmla="*/ 403336 w 498"/>
                <a:gd name="T23" fmla="*/ 10810 h 303"/>
                <a:gd name="T24" fmla="*/ 372218 w 498"/>
                <a:gd name="T25" fmla="*/ 10810 h 303"/>
                <a:gd name="T26" fmla="*/ 372218 w 498"/>
                <a:gd name="T27" fmla="*/ 54052 h 303"/>
                <a:gd name="T28" fmla="*/ 519429 w 498"/>
                <a:gd name="T29" fmla="*/ 181374 h 303"/>
                <a:gd name="T30" fmla="*/ 372218 w 498"/>
                <a:gd name="T31" fmla="*/ 319506 h 303"/>
                <a:gd name="T32" fmla="*/ 372218 w 498"/>
                <a:gd name="T33" fmla="*/ 351937 h 303"/>
                <a:gd name="T34" fmla="*/ 403336 w 498"/>
                <a:gd name="T35" fmla="*/ 351937 h 303"/>
                <a:gd name="T36" fmla="*/ 594830 w 498"/>
                <a:gd name="T37" fmla="*/ 181374 h 303"/>
                <a:gd name="T38" fmla="*/ 403336 w 498"/>
                <a:gd name="T39" fmla="*/ 10810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8" h="303">
                  <a:moveTo>
                    <a:pt x="186" y="9"/>
                  </a:moveTo>
                  <a:lnTo>
                    <a:pt x="186" y="9"/>
                  </a:lnTo>
                  <a:cubicBezTo>
                    <a:pt x="178" y="0"/>
                    <a:pt x="168" y="0"/>
                    <a:pt x="160" y="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68" y="302"/>
                    <a:pt x="178" y="302"/>
                    <a:pt x="186" y="293"/>
                  </a:cubicBezTo>
                  <a:cubicBezTo>
                    <a:pt x="195" y="283"/>
                    <a:pt x="195" y="274"/>
                    <a:pt x="186" y="266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95" y="35"/>
                    <a:pt x="195" y="18"/>
                    <a:pt x="186" y="9"/>
                  </a:cubicBezTo>
                  <a:close/>
                  <a:moveTo>
                    <a:pt x="337" y="9"/>
                  </a:moveTo>
                  <a:lnTo>
                    <a:pt x="337" y="9"/>
                  </a:lnTo>
                  <a:cubicBezTo>
                    <a:pt x="328" y="0"/>
                    <a:pt x="319" y="0"/>
                    <a:pt x="311" y="9"/>
                  </a:cubicBezTo>
                  <a:cubicBezTo>
                    <a:pt x="302" y="18"/>
                    <a:pt x="302" y="35"/>
                    <a:pt x="311" y="45"/>
                  </a:cubicBezTo>
                  <a:cubicBezTo>
                    <a:pt x="434" y="151"/>
                    <a:pt x="434" y="151"/>
                    <a:pt x="434" y="151"/>
                  </a:cubicBezTo>
                  <a:cubicBezTo>
                    <a:pt x="311" y="266"/>
                    <a:pt x="311" y="266"/>
                    <a:pt x="311" y="266"/>
                  </a:cubicBezTo>
                  <a:cubicBezTo>
                    <a:pt x="302" y="274"/>
                    <a:pt x="302" y="283"/>
                    <a:pt x="311" y="293"/>
                  </a:cubicBezTo>
                  <a:cubicBezTo>
                    <a:pt x="319" y="302"/>
                    <a:pt x="328" y="302"/>
                    <a:pt x="337" y="293"/>
                  </a:cubicBezTo>
                  <a:cubicBezTo>
                    <a:pt x="497" y="151"/>
                    <a:pt x="497" y="151"/>
                    <a:pt x="497" y="151"/>
                  </a:cubicBezTo>
                  <a:lnTo>
                    <a:pt x="337" y="9"/>
                  </a:lnTo>
                  <a:close/>
                </a:path>
              </a:pathLst>
            </a:cu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149"/>
            <p:cNvSpPr>
              <a:spLocks noChangeArrowheads="1"/>
            </p:cNvSpPr>
            <p:nvPr/>
          </p:nvSpPr>
          <p:spPr bwMode="auto">
            <a:xfrm>
              <a:off x="1644047" y="738409"/>
              <a:ext cx="824969" cy="1060325"/>
            </a:xfrm>
            <a:custGeom>
              <a:avLst/>
              <a:gdLst>
                <a:gd name="T0" fmla="*/ 127489 w 364"/>
                <a:gd name="T1" fmla="*/ 573291 h 498"/>
                <a:gd name="T2" fmla="*/ 127489 w 364"/>
                <a:gd name="T3" fmla="*/ 573291 h 498"/>
                <a:gd name="T4" fmla="*/ 211680 w 364"/>
                <a:gd name="T5" fmla="*/ 594834 h 498"/>
                <a:gd name="T6" fmla="*/ 298277 w 364"/>
                <a:gd name="T7" fmla="*/ 573291 h 498"/>
                <a:gd name="T8" fmla="*/ 298277 w 364"/>
                <a:gd name="T9" fmla="*/ 509858 h 498"/>
                <a:gd name="T10" fmla="*/ 127489 w 364"/>
                <a:gd name="T11" fmla="*/ 509858 h 498"/>
                <a:gd name="T12" fmla="*/ 127489 w 364"/>
                <a:gd name="T13" fmla="*/ 573291 h 498"/>
                <a:gd name="T14" fmla="*/ 298277 w 364"/>
                <a:gd name="T15" fmla="*/ 478740 h 498"/>
                <a:gd name="T16" fmla="*/ 298277 w 364"/>
                <a:gd name="T17" fmla="*/ 478740 h 498"/>
                <a:gd name="T18" fmla="*/ 425766 w 364"/>
                <a:gd name="T19" fmla="*/ 180724 h 498"/>
                <a:gd name="T20" fmla="*/ 211680 w 364"/>
                <a:gd name="T21" fmla="*/ 0 h 498"/>
                <a:gd name="T22" fmla="*/ 0 w 364"/>
                <a:gd name="T23" fmla="*/ 180724 h 498"/>
                <a:gd name="T24" fmla="*/ 127489 w 364"/>
                <a:gd name="T25" fmla="*/ 478740 h 498"/>
                <a:gd name="T26" fmla="*/ 298277 w 364"/>
                <a:gd name="T27" fmla="*/ 478740 h 498"/>
                <a:gd name="T28" fmla="*/ 63745 w 364"/>
                <a:gd name="T29" fmla="*/ 180724 h 498"/>
                <a:gd name="T30" fmla="*/ 63745 w 364"/>
                <a:gd name="T31" fmla="*/ 180724 h 498"/>
                <a:gd name="T32" fmla="*/ 211680 w 364"/>
                <a:gd name="T33" fmla="*/ 63433 h 498"/>
                <a:gd name="T34" fmla="*/ 362021 w 364"/>
                <a:gd name="T35" fmla="*/ 180724 h 498"/>
                <a:gd name="T36" fmla="*/ 309101 w 364"/>
                <a:gd name="T37" fmla="*/ 298016 h 498"/>
                <a:gd name="T38" fmla="*/ 233329 w 364"/>
                <a:gd name="T39" fmla="*/ 424882 h 498"/>
                <a:gd name="T40" fmla="*/ 191234 w 364"/>
                <a:gd name="T41" fmla="*/ 424882 h 498"/>
                <a:gd name="T42" fmla="*/ 116665 w 364"/>
                <a:gd name="T43" fmla="*/ 298016 h 498"/>
                <a:gd name="T44" fmla="*/ 63745 w 364"/>
                <a:gd name="T45" fmla="*/ 180724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4" h="498">
                  <a:moveTo>
                    <a:pt x="106" y="479"/>
                  </a:moveTo>
                  <a:lnTo>
                    <a:pt x="106" y="479"/>
                  </a:lnTo>
                  <a:cubicBezTo>
                    <a:pt x="123" y="488"/>
                    <a:pt x="150" y="497"/>
                    <a:pt x="176" y="497"/>
                  </a:cubicBezTo>
                  <a:cubicBezTo>
                    <a:pt x="203" y="497"/>
                    <a:pt x="229" y="488"/>
                    <a:pt x="248" y="479"/>
                  </a:cubicBezTo>
                  <a:cubicBezTo>
                    <a:pt x="248" y="426"/>
                    <a:pt x="248" y="426"/>
                    <a:pt x="248" y="426"/>
                  </a:cubicBezTo>
                  <a:cubicBezTo>
                    <a:pt x="106" y="426"/>
                    <a:pt x="106" y="426"/>
                    <a:pt x="106" y="426"/>
                  </a:cubicBezTo>
                  <a:lnTo>
                    <a:pt x="106" y="479"/>
                  </a:lnTo>
                  <a:close/>
                  <a:moveTo>
                    <a:pt x="248" y="400"/>
                  </a:moveTo>
                  <a:lnTo>
                    <a:pt x="248" y="400"/>
                  </a:lnTo>
                  <a:cubicBezTo>
                    <a:pt x="248" y="293"/>
                    <a:pt x="363" y="258"/>
                    <a:pt x="354" y="151"/>
                  </a:cubicBezTo>
                  <a:cubicBezTo>
                    <a:pt x="345" y="80"/>
                    <a:pt x="301" y="0"/>
                    <a:pt x="176" y="0"/>
                  </a:cubicBezTo>
                  <a:cubicBezTo>
                    <a:pt x="53" y="0"/>
                    <a:pt x="9" y="80"/>
                    <a:pt x="0" y="151"/>
                  </a:cubicBezTo>
                  <a:cubicBezTo>
                    <a:pt x="0" y="258"/>
                    <a:pt x="106" y="293"/>
                    <a:pt x="106" y="400"/>
                  </a:cubicBezTo>
                  <a:lnTo>
                    <a:pt x="248" y="400"/>
                  </a:lnTo>
                  <a:close/>
                  <a:moveTo>
                    <a:pt x="53" y="151"/>
                  </a:moveTo>
                  <a:lnTo>
                    <a:pt x="53" y="151"/>
                  </a:lnTo>
                  <a:cubicBezTo>
                    <a:pt x="62" y="89"/>
                    <a:pt x="106" y="53"/>
                    <a:pt x="176" y="53"/>
                  </a:cubicBezTo>
                  <a:cubicBezTo>
                    <a:pt x="248" y="53"/>
                    <a:pt x="292" y="89"/>
                    <a:pt x="301" y="151"/>
                  </a:cubicBezTo>
                  <a:cubicBezTo>
                    <a:pt x="301" y="187"/>
                    <a:pt x="283" y="213"/>
                    <a:pt x="257" y="249"/>
                  </a:cubicBezTo>
                  <a:cubicBezTo>
                    <a:pt x="229" y="275"/>
                    <a:pt x="213" y="311"/>
                    <a:pt x="194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11"/>
                    <a:pt x="123" y="275"/>
                    <a:pt x="97" y="249"/>
                  </a:cubicBezTo>
                  <a:cubicBezTo>
                    <a:pt x="70" y="213"/>
                    <a:pt x="53" y="187"/>
                    <a:pt x="53" y="151"/>
                  </a:cubicBezTo>
                  <a:close/>
                </a:path>
              </a:pathLst>
            </a:cu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" y="-6270171"/>
              <a:ext cx="12224658" cy="64661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38" name="Group 37"/>
          <p:cNvGrpSpPr/>
          <p:nvPr/>
        </p:nvGrpSpPr>
        <p:grpSpPr>
          <a:xfrm flipV="1">
            <a:off x="2083595" y="2106752"/>
            <a:ext cx="8115300" cy="1388051"/>
            <a:chOff x="2090738" y="2700683"/>
            <a:chExt cx="8115300" cy="1388051"/>
          </a:xfrm>
        </p:grpSpPr>
        <p:cxnSp>
          <p:nvCxnSpPr>
            <p:cNvPr id="45" name="Elbow Connector 44"/>
            <p:cNvCxnSpPr/>
            <p:nvPr/>
          </p:nvCxnSpPr>
          <p:spPr>
            <a:xfrm rot="5400000" flipH="1" flipV="1">
              <a:off x="7887034" y="1784018"/>
              <a:ext cx="585121" cy="4024312"/>
            </a:xfrm>
            <a:prstGeom prst="bentConnector2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rot="16200000" flipV="1">
              <a:off x="3844973" y="1780387"/>
              <a:ext cx="585121" cy="4024312"/>
            </a:xfrm>
            <a:prstGeom prst="bentConnector2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167438" y="2700683"/>
              <a:ext cx="0" cy="761199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090738" y="2757833"/>
              <a:ext cx="0" cy="761199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206038" y="2738783"/>
              <a:ext cx="0" cy="761199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689559" y="3577822"/>
            <a:ext cx="779457" cy="697581"/>
            <a:chOff x="1689559" y="3577822"/>
            <a:chExt cx="779457" cy="697581"/>
          </a:xfrm>
        </p:grpSpPr>
        <p:sp>
          <p:nvSpPr>
            <p:cNvPr id="15" name="Flowchart: Connector 14"/>
            <p:cNvSpPr/>
            <p:nvPr/>
          </p:nvSpPr>
          <p:spPr>
            <a:xfrm>
              <a:off x="1689559" y="3577822"/>
              <a:ext cx="748952" cy="69758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 b="1" dirty="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21696" y="3696740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b="1" dirty="0">
                  <a:solidFill>
                    <a:schemeClr val="tx2"/>
                  </a:solidFill>
                  <a:latin typeface="Agency FB" panose="020B0503020202020204" pitchFamily="34" charset="0"/>
                </a:rPr>
                <a:t>100</a:t>
              </a:r>
              <a:r>
                <a:rPr lang="id-ID" sz="2400" b="1" dirty="0" smtClean="0">
                  <a:solidFill>
                    <a:schemeClr val="tx2"/>
                  </a:solidFill>
                  <a:latin typeface="Agency FB" panose="020B0503020202020204" pitchFamily="34" charset="0"/>
                </a:rPr>
                <a:t>%</a:t>
              </a:r>
              <a:endParaRPr lang="id-ID" sz="2400" b="1" dirty="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20075" y="3579958"/>
            <a:ext cx="778942" cy="697581"/>
            <a:chOff x="5820075" y="3579958"/>
            <a:chExt cx="778942" cy="697581"/>
          </a:xfrm>
        </p:grpSpPr>
        <p:sp>
          <p:nvSpPr>
            <p:cNvPr id="36" name="Flowchart: Connector 35"/>
            <p:cNvSpPr/>
            <p:nvPr/>
          </p:nvSpPr>
          <p:spPr>
            <a:xfrm>
              <a:off x="5820075" y="3579958"/>
              <a:ext cx="748952" cy="69758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51697" y="3673196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b="1" dirty="0">
                  <a:solidFill>
                    <a:schemeClr val="tx2"/>
                  </a:solidFill>
                  <a:latin typeface="Agency FB" panose="020B0503020202020204" pitchFamily="34" charset="0"/>
                </a:rPr>
                <a:t>100</a:t>
              </a:r>
              <a:r>
                <a:rPr lang="id-ID" sz="2400" b="1" dirty="0" smtClean="0">
                  <a:solidFill>
                    <a:schemeClr val="tx2"/>
                  </a:solidFill>
                  <a:latin typeface="Agency FB" panose="020B0503020202020204" pitchFamily="34" charset="0"/>
                </a:rPr>
                <a:t>%</a:t>
              </a:r>
              <a:endParaRPr lang="id-ID" sz="2400" b="1" dirty="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801520" y="3577821"/>
            <a:ext cx="761656" cy="697581"/>
            <a:chOff x="9801520" y="3577821"/>
            <a:chExt cx="761656" cy="697581"/>
          </a:xfrm>
        </p:grpSpPr>
        <p:sp>
          <p:nvSpPr>
            <p:cNvPr id="37" name="Flowchart: Connector 36"/>
            <p:cNvSpPr/>
            <p:nvPr/>
          </p:nvSpPr>
          <p:spPr>
            <a:xfrm>
              <a:off x="9801520" y="3577821"/>
              <a:ext cx="748952" cy="69758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815856" y="3689237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b="1" dirty="0">
                  <a:solidFill>
                    <a:schemeClr val="tx2"/>
                  </a:solidFill>
                  <a:latin typeface="Agency FB" panose="020B0503020202020204" pitchFamily="34" charset="0"/>
                </a:rPr>
                <a:t>100</a:t>
              </a:r>
              <a:r>
                <a:rPr lang="id-ID" sz="2400" b="1" dirty="0" smtClean="0">
                  <a:solidFill>
                    <a:schemeClr val="tx2"/>
                  </a:solidFill>
                  <a:latin typeface="Agency FB" panose="020B0503020202020204" pitchFamily="34" charset="0"/>
                </a:rPr>
                <a:t>%</a:t>
              </a:r>
              <a:endParaRPr lang="id-ID" sz="2400" b="1" dirty="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52" name="Freeform 50"/>
          <p:cNvSpPr>
            <a:spLocks noChangeArrowheads="1"/>
          </p:cNvSpPr>
          <p:nvPr/>
        </p:nvSpPr>
        <p:spPr bwMode="auto">
          <a:xfrm>
            <a:off x="5359050" y="323769"/>
            <a:ext cx="1616773" cy="1311569"/>
          </a:xfrm>
          <a:custGeom>
            <a:avLst/>
            <a:gdLst>
              <a:gd name="T0" fmla="*/ 122510 w 480"/>
              <a:gd name="T1" fmla="*/ 0 h 453"/>
              <a:gd name="T2" fmla="*/ 122510 w 480"/>
              <a:gd name="T3" fmla="*/ 0 h 453"/>
              <a:gd name="T4" fmla="*/ 0 w 480"/>
              <a:gd name="T5" fmla="*/ 76882 h 453"/>
              <a:gd name="T6" fmla="*/ 84549 w 480"/>
              <a:gd name="T7" fmla="*/ 145126 h 453"/>
              <a:gd name="T8" fmla="*/ 206197 w 480"/>
              <a:gd name="T9" fmla="*/ 69108 h 453"/>
              <a:gd name="T10" fmla="*/ 122510 w 480"/>
              <a:gd name="T11" fmla="*/ 0 h 453"/>
              <a:gd name="T12" fmla="*/ 282119 w 480"/>
              <a:gd name="T13" fmla="*/ 321351 h 453"/>
              <a:gd name="T14" fmla="*/ 282119 w 480"/>
              <a:gd name="T15" fmla="*/ 321351 h 453"/>
              <a:gd name="T16" fmla="*/ 275217 w 480"/>
              <a:gd name="T17" fmla="*/ 321351 h 453"/>
              <a:gd name="T18" fmla="*/ 206197 w 480"/>
              <a:gd name="T19" fmla="*/ 267793 h 453"/>
              <a:gd name="T20" fmla="*/ 137177 w 480"/>
              <a:gd name="T21" fmla="*/ 321351 h 453"/>
              <a:gd name="T22" fmla="*/ 130275 w 480"/>
              <a:gd name="T23" fmla="*/ 321351 h 453"/>
              <a:gd name="T24" fmla="*/ 130275 w 480"/>
              <a:gd name="T25" fmla="*/ 321351 h 453"/>
              <a:gd name="T26" fmla="*/ 75922 w 480"/>
              <a:gd name="T27" fmla="*/ 291117 h 453"/>
              <a:gd name="T28" fmla="*/ 75922 w 480"/>
              <a:gd name="T29" fmla="*/ 306666 h 453"/>
              <a:gd name="T30" fmla="*/ 206197 w 480"/>
              <a:gd name="T31" fmla="*/ 390459 h 453"/>
              <a:gd name="T32" fmla="*/ 335609 w 480"/>
              <a:gd name="T33" fmla="*/ 306666 h 453"/>
              <a:gd name="T34" fmla="*/ 335609 w 480"/>
              <a:gd name="T35" fmla="*/ 291117 h 453"/>
              <a:gd name="T36" fmla="*/ 282119 w 480"/>
              <a:gd name="T37" fmla="*/ 321351 h 453"/>
              <a:gd name="T38" fmla="*/ 413256 w 480"/>
              <a:gd name="T39" fmla="*/ 76882 h 453"/>
              <a:gd name="T40" fmla="*/ 413256 w 480"/>
              <a:gd name="T41" fmla="*/ 76882 h 453"/>
              <a:gd name="T42" fmla="*/ 289883 w 480"/>
              <a:gd name="T43" fmla="*/ 0 h 453"/>
              <a:gd name="T44" fmla="*/ 206197 w 480"/>
              <a:gd name="T45" fmla="*/ 69108 h 453"/>
              <a:gd name="T46" fmla="*/ 327844 w 480"/>
              <a:gd name="T47" fmla="*/ 145126 h 453"/>
              <a:gd name="T48" fmla="*/ 413256 w 480"/>
              <a:gd name="T49" fmla="*/ 76882 h 453"/>
              <a:gd name="T50" fmla="*/ 206197 w 480"/>
              <a:gd name="T51" fmla="*/ 222009 h 453"/>
              <a:gd name="T52" fmla="*/ 206197 w 480"/>
              <a:gd name="T53" fmla="*/ 222009 h 453"/>
              <a:gd name="T54" fmla="*/ 282119 w 480"/>
              <a:gd name="T55" fmla="*/ 283342 h 453"/>
              <a:gd name="T56" fmla="*/ 405492 w 480"/>
              <a:gd name="T57" fmla="*/ 207323 h 453"/>
              <a:gd name="T58" fmla="*/ 327844 w 480"/>
              <a:gd name="T59" fmla="*/ 145126 h 453"/>
              <a:gd name="T60" fmla="*/ 206197 w 480"/>
              <a:gd name="T61" fmla="*/ 222009 h 453"/>
              <a:gd name="T62" fmla="*/ 130275 w 480"/>
              <a:gd name="T63" fmla="*/ 283342 h 453"/>
              <a:gd name="T64" fmla="*/ 130275 w 480"/>
              <a:gd name="T65" fmla="*/ 283342 h 453"/>
              <a:gd name="T66" fmla="*/ 206197 w 480"/>
              <a:gd name="T67" fmla="*/ 222009 h 453"/>
              <a:gd name="T68" fmla="*/ 84549 w 480"/>
              <a:gd name="T69" fmla="*/ 145126 h 453"/>
              <a:gd name="T70" fmla="*/ 6902 w 480"/>
              <a:gd name="T71" fmla="*/ 207323 h 453"/>
              <a:gd name="T72" fmla="*/ 130275 w 480"/>
              <a:gd name="T73" fmla="*/ 283342 h 4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8396" y="-3964997"/>
            <a:ext cx="465544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900" b="1" dirty="0" smtClean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</a:rPr>
              <a:t>WE TAKE CARE OF</a:t>
            </a:r>
          </a:p>
          <a:p>
            <a:r>
              <a:rPr lang="id-ID" sz="3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THE WHOLE PROCESS</a:t>
            </a:r>
            <a:endParaRPr lang="id-ID" sz="2400" b="1" dirty="0" smtClean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r>
              <a:rPr lang="id-ID" sz="2700" b="1" dirty="0" smtClean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</a:rPr>
              <a:t>TILL THE APP IS RELEASED</a:t>
            </a:r>
            <a:endParaRPr lang="id-ID" sz="2700" b="1" dirty="0">
              <a:solidFill>
                <a:schemeClr val="tx2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00026 0.5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0833E-6 0.00278 L -0.00885 0.599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 flipH="1">
            <a:off x="0" y="-2141621"/>
            <a:ext cx="12192000" cy="9200148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36" name="Group 35"/>
          <p:cNvGrpSpPr/>
          <p:nvPr/>
        </p:nvGrpSpPr>
        <p:grpSpPr>
          <a:xfrm>
            <a:off x="-2230918" y="-1730429"/>
            <a:ext cx="15296495" cy="5120357"/>
            <a:chOff x="-2230918" y="-1730429"/>
            <a:chExt cx="15296495" cy="5120357"/>
          </a:xfrm>
        </p:grpSpPr>
        <p:sp>
          <p:nvSpPr>
            <p:cNvPr id="37" name="Rectangle 36"/>
            <p:cNvSpPr/>
            <p:nvPr/>
          </p:nvSpPr>
          <p:spPr>
            <a:xfrm rot="19888004">
              <a:off x="-2230918" y="-1730429"/>
              <a:ext cx="14455456" cy="51203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Rectangle 37"/>
            <p:cNvSpPr/>
            <p:nvPr/>
          </p:nvSpPr>
          <p:spPr>
            <a:xfrm rot="19888004">
              <a:off x="-1389879" y="1524459"/>
              <a:ext cx="14455456" cy="163885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570813" y="2819726"/>
            <a:ext cx="15211429" cy="4952668"/>
            <a:chOff x="-570813" y="2819726"/>
            <a:chExt cx="15211429" cy="4952668"/>
          </a:xfrm>
        </p:grpSpPr>
        <p:sp>
          <p:nvSpPr>
            <p:cNvPr id="46" name="Rectangle 45"/>
            <p:cNvSpPr/>
            <p:nvPr/>
          </p:nvSpPr>
          <p:spPr>
            <a:xfrm rot="19885675">
              <a:off x="193120" y="2819726"/>
              <a:ext cx="14447496" cy="49526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Rectangle 46"/>
            <p:cNvSpPr/>
            <p:nvPr/>
          </p:nvSpPr>
          <p:spPr>
            <a:xfrm rot="19888004">
              <a:off x="-570813" y="3034560"/>
              <a:ext cx="14455456" cy="163885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5287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Elbow Connector 52"/>
          <p:cNvCxnSpPr/>
          <p:nvPr/>
        </p:nvCxnSpPr>
        <p:spPr>
          <a:xfrm rot="5400000" flipH="1" flipV="1">
            <a:off x="7505064" y="1418557"/>
            <a:ext cx="770402" cy="657724"/>
          </a:xfrm>
          <a:prstGeom prst="bentConnector3">
            <a:avLst>
              <a:gd name="adj1" fmla="val 97893"/>
            </a:avLst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6200000" flipV="1">
            <a:off x="2498260" y="1108888"/>
            <a:ext cx="770402" cy="657724"/>
          </a:xfrm>
          <a:prstGeom prst="bentConnector3">
            <a:avLst>
              <a:gd name="adj1" fmla="val 97893"/>
            </a:avLst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84"/>
          <p:cNvSpPr>
            <a:spLocks noEditPoints="1"/>
          </p:cNvSpPr>
          <p:nvPr/>
        </p:nvSpPr>
        <p:spPr bwMode="auto">
          <a:xfrm>
            <a:off x="6210254" y="5454316"/>
            <a:ext cx="880358" cy="1435464"/>
          </a:xfrm>
          <a:custGeom>
            <a:avLst/>
            <a:gdLst>
              <a:gd name="T0" fmla="*/ 52 w 60"/>
              <a:gd name="T1" fmla="*/ 0 h 107"/>
              <a:gd name="T2" fmla="*/ 8 w 60"/>
              <a:gd name="T3" fmla="*/ 0 h 107"/>
              <a:gd name="T4" fmla="*/ 0 w 60"/>
              <a:gd name="T5" fmla="*/ 8 h 107"/>
              <a:gd name="T6" fmla="*/ 0 w 60"/>
              <a:gd name="T7" fmla="*/ 99 h 107"/>
              <a:gd name="T8" fmla="*/ 8 w 60"/>
              <a:gd name="T9" fmla="*/ 107 h 107"/>
              <a:gd name="T10" fmla="*/ 52 w 60"/>
              <a:gd name="T11" fmla="*/ 107 h 107"/>
              <a:gd name="T12" fmla="*/ 60 w 60"/>
              <a:gd name="T13" fmla="*/ 99 h 107"/>
              <a:gd name="T14" fmla="*/ 60 w 60"/>
              <a:gd name="T15" fmla="*/ 8 h 107"/>
              <a:gd name="T16" fmla="*/ 52 w 60"/>
              <a:gd name="T17" fmla="*/ 0 h 107"/>
              <a:gd name="T18" fmla="*/ 30 w 60"/>
              <a:gd name="T19" fmla="*/ 99 h 107"/>
              <a:gd name="T20" fmla="*/ 25 w 60"/>
              <a:gd name="T21" fmla="*/ 94 h 107"/>
              <a:gd name="T22" fmla="*/ 30 w 60"/>
              <a:gd name="T23" fmla="*/ 89 h 107"/>
              <a:gd name="T24" fmla="*/ 35 w 60"/>
              <a:gd name="T25" fmla="*/ 94 h 107"/>
              <a:gd name="T26" fmla="*/ 30 w 60"/>
              <a:gd name="T27" fmla="*/ 99 h 107"/>
              <a:gd name="T28" fmla="*/ 54 w 60"/>
              <a:gd name="T29" fmla="*/ 82 h 107"/>
              <a:gd name="T30" fmla="*/ 6 w 60"/>
              <a:gd name="T31" fmla="*/ 82 h 107"/>
              <a:gd name="T32" fmla="*/ 6 w 60"/>
              <a:gd name="T33" fmla="*/ 13 h 107"/>
              <a:gd name="T34" fmla="*/ 54 w 60"/>
              <a:gd name="T35" fmla="*/ 13 h 107"/>
              <a:gd name="T36" fmla="*/ 54 w 60"/>
              <a:gd name="T37" fmla="*/ 82 h 107"/>
              <a:gd name="T38" fmla="*/ 54 w 60"/>
              <a:gd name="T39" fmla="*/ 82 h 107"/>
              <a:gd name="T40" fmla="*/ 41 w 60"/>
              <a:gd name="T41" fmla="*/ 8 h 107"/>
              <a:gd name="T42" fmla="*/ 19 w 60"/>
              <a:gd name="T43" fmla="*/ 8 h 107"/>
              <a:gd name="T44" fmla="*/ 19 w 60"/>
              <a:gd name="T45" fmla="*/ 6 h 107"/>
              <a:gd name="T46" fmla="*/ 41 w 60"/>
              <a:gd name="T47" fmla="*/ 6 h 107"/>
              <a:gd name="T48" fmla="*/ 41 w 60"/>
              <a:gd name="T49" fmla="*/ 8 h 107"/>
              <a:gd name="T50" fmla="*/ 41 w 60"/>
              <a:gd name="T51" fmla="*/ 8 h 107"/>
              <a:gd name="T52" fmla="*/ 49 w 60"/>
              <a:gd name="T53" fmla="*/ 7 h 107"/>
              <a:gd name="T54" fmla="*/ 47 w 60"/>
              <a:gd name="T55" fmla="*/ 9 h 107"/>
              <a:gd name="T56" fmla="*/ 45 w 60"/>
              <a:gd name="T57" fmla="*/ 7 h 107"/>
              <a:gd name="T58" fmla="*/ 47 w 60"/>
              <a:gd name="T59" fmla="*/ 5 h 107"/>
              <a:gd name="T60" fmla="*/ 49 w 60"/>
              <a:gd name="T61" fmla="*/ 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" h="107">
                <a:moveTo>
                  <a:pt x="52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3"/>
                  <a:pt x="4" y="107"/>
                  <a:pt x="8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6" y="107"/>
                  <a:pt x="60" y="103"/>
                  <a:pt x="60" y="99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3"/>
                  <a:pt x="56" y="0"/>
                  <a:pt x="52" y="0"/>
                </a:cubicBezTo>
                <a:close/>
                <a:moveTo>
                  <a:pt x="30" y="99"/>
                </a:moveTo>
                <a:cubicBezTo>
                  <a:pt x="27" y="99"/>
                  <a:pt x="25" y="97"/>
                  <a:pt x="25" y="94"/>
                </a:cubicBezTo>
                <a:cubicBezTo>
                  <a:pt x="25" y="91"/>
                  <a:pt x="27" y="89"/>
                  <a:pt x="30" y="89"/>
                </a:cubicBezTo>
                <a:cubicBezTo>
                  <a:pt x="32" y="89"/>
                  <a:pt x="35" y="91"/>
                  <a:pt x="35" y="94"/>
                </a:cubicBezTo>
                <a:cubicBezTo>
                  <a:pt x="35" y="97"/>
                  <a:pt x="32" y="99"/>
                  <a:pt x="30" y="99"/>
                </a:cubicBezTo>
                <a:close/>
                <a:moveTo>
                  <a:pt x="54" y="82"/>
                </a:moveTo>
                <a:cubicBezTo>
                  <a:pt x="6" y="82"/>
                  <a:pt x="6" y="82"/>
                  <a:pt x="6" y="82"/>
                </a:cubicBezTo>
                <a:cubicBezTo>
                  <a:pt x="6" y="13"/>
                  <a:pt x="6" y="13"/>
                  <a:pt x="6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82"/>
                  <a:pt x="54" y="82"/>
                  <a:pt x="54" y="82"/>
                </a:cubicBezTo>
                <a:cubicBezTo>
                  <a:pt x="54" y="82"/>
                  <a:pt x="54" y="82"/>
                  <a:pt x="54" y="82"/>
                </a:cubicBezTo>
                <a:close/>
                <a:moveTo>
                  <a:pt x="41" y="8"/>
                </a:moveTo>
                <a:cubicBezTo>
                  <a:pt x="19" y="8"/>
                  <a:pt x="19" y="8"/>
                  <a:pt x="19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47" y="9"/>
                  <a:pt x="45" y="8"/>
                  <a:pt x="45" y="7"/>
                </a:cubicBezTo>
                <a:cubicBezTo>
                  <a:pt x="45" y="6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65"/>
          <p:cNvSpPr>
            <a:spLocks noEditPoints="1"/>
          </p:cNvSpPr>
          <p:nvPr/>
        </p:nvSpPr>
        <p:spPr bwMode="auto">
          <a:xfrm>
            <a:off x="3931556" y="4058653"/>
            <a:ext cx="2164444" cy="2799347"/>
          </a:xfrm>
          <a:custGeom>
            <a:avLst/>
            <a:gdLst>
              <a:gd name="T0" fmla="*/ 48 w 48"/>
              <a:gd name="T1" fmla="*/ 4 h 68"/>
              <a:gd name="T2" fmla="*/ 48 w 48"/>
              <a:gd name="T3" fmla="*/ 64 h 68"/>
              <a:gd name="T4" fmla="*/ 44 w 48"/>
              <a:gd name="T5" fmla="*/ 68 h 68"/>
              <a:gd name="T6" fmla="*/ 3 w 48"/>
              <a:gd name="T7" fmla="*/ 68 h 68"/>
              <a:gd name="T8" fmla="*/ 0 w 48"/>
              <a:gd name="T9" fmla="*/ 64 h 68"/>
              <a:gd name="T10" fmla="*/ 0 w 48"/>
              <a:gd name="T11" fmla="*/ 4 h 68"/>
              <a:gd name="T12" fmla="*/ 3 w 48"/>
              <a:gd name="T13" fmla="*/ 0 h 68"/>
              <a:gd name="T14" fmla="*/ 44 w 48"/>
              <a:gd name="T15" fmla="*/ 0 h 68"/>
              <a:gd name="T16" fmla="*/ 48 w 48"/>
              <a:gd name="T17" fmla="*/ 4 h 68"/>
              <a:gd name="T18" fmla="*/ 44 w 48"/>
              <a:gd name="T19" fmla="*/ 59 h 68"/>
              <a:gd name="T20" fmla="*/ 44 w 48"/>
              <a:gd name="T21" fmla="*/ 5 h 68"/>
              <a:gd name="T22" fmla="*/ 3 w 48"/>
              <a:gd name="T23" fmla="*/ 5 h 68"/>
              <a:gd name="T24" fmla="*/ 3 w 48"/>
              <a:gd name="T25" fmla="*/ 59 h 68"/>
              <a:gd name="T26" fmla="*/ 44 w 48"/>
              <a:gd name="T27" fmla="*/ 59 h 68"/>
              <a:gd name="T28" fmla="*/ 26 w 48"/>
              <a:gd name="T29" fmla="*/ 63 h 68"/>
              <a:gd name="T30" fmla="*/ 24 w 48"/>
              <a:gd name="T31" fmla="*/ 61 h 68"/>
              <a:gd name="T32" fmla="*/ 21 w 48"/>
              <a:gd name="T33" fmla="*/ 63 h 68"/>
              <a:gd name="T34" fmla="*/ 24 w 48"/>
              <a:gd name="T35" fmla="*/ 66 h 68"/>
              <a:gd name="T36" fmla="*/ 26 w 48"/>
              <a:gd name="T37" fmla="*/ 6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" h="68">
                <a:moveTo>
                  <a:pt x="48" y="4"/>
                </a:moveTo>
                <a:cubicBezTo>
                  <a:pt x="48" y="64"/>
                  <a:pt x="48" y="64"/>
                  <a:pt x="48" y="64"/>
                </a:cubicBezTo>
                <a:cubicBezTo>
                  <a:pt x="48" y="66"/>
                  <a:pt x="46" y="68"/>
                  <a:pt x="44" y="68"/>
                </a:cubicBezTo>
                <a:cubicBezTo>
                  <a:pt x="3" y="68"/>
                  <a:pt x="3" y="68"/>
                  <a:pt x="3" y="68"/>
                </a:cubicBezTo>
                <a:cubicBezTo>
                  <a:pt x="1" y="68"/>
                  <a:pt x="0" y="66"/>
                  <a:pt x="0" y="6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8" y="2"/>
                  <a:pt x="48" y="4"/>
                </a:cubicBezTo>
                <a:close/>
                <a:moveTo>
                  <a:pt x="44" y="59"/>
                </a:moveTo>
                <a:cubicBezTo>
                  <a:pt x="44" y="5"/>
                  <a:pt x="44" y="5"/>
                  <a:pt x="4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9"/>
                  <a:pt x="3" y="59"/>
                  <a:pt x="3" y="59"/>
                </a:cubicBezTo>
                <a:lnTo>
                  <a:pt x="44" y="59"/>
                </a:lnTo>
                <a:close/>
                <a:moveTo>
                  <a:pt x="26" y="63"/>
                </a:moveTo>
                <a:cubicBezTo>
                  <a:pt x="26" y="62"/>
                  <a:pt x="25" y="61"/>
                  <a:pt x="24" y="61"/>
                </a:cubicBezTo>
                <a:cubicBezTo>
                  <a:pt x="22" y="61"/>
                  <a:pt x="21" y="62"/>
                  <a:pt x="21" y="63"/>
                </a:cubicBezTo>
                <a:cubicBezTo>
                  <a:pt x="21" y="64"/>
                  <a:pt x="22" y="66"/>
                  <a:pt x="24" y="66"/>
                </a:cubicBezTo>
                <a:cubicBezTo>
                  <a:pt x="25" y="66"/>
                  <a:pt x="26" y="64"/>
                  <a:pt x="26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29"/>
          <p:cNvSpPr>
            <a:spLocks noChangeArrowheads="1"/>
          </p:cNvSpPr>
          <p:nvPr/>
        </p:nvSpPr>
        <p:spPr bwMode="auto">
          <a:xfrm rot="5400000" flipH="1">
            <a:off x="3668986" y="4320184"/>
            <a:ext cx="283471" cy="305837"/>
          </a:xfrm>
          <a:custGeom>
            <a:avLst/>
            <a:gdLst>
              <a:gd name="T0" fmla="*/ 199840 w 337"/>
              <a:gd name="T1" fmla="*/ 0 h 409"/>
              <a:gd name="T2" fmla="*/ 199840 w 337"/>
              <a:gd name="T3" fmla="*/ 0 h 409"/>
              <a:gd name="T4" fmla="*/ 0 w 337"/>
              <a:gd name="T5" fmla="*/ 74360 h 409"/>
              <a:gd name="T6" fmla="*/ 41633 w 337"/>
              <a:gd name="T7" fmla="*/ 435365 h 409"/>
              <a:gd name="T8" fmla="*/ 199840 w 337"/>
              <a:gd name="T9" fmla="*/ 489336 h 409"/>
              <a:gd name="T10" fmla="*/ 358046 w 337"/>
              <a:gd name="T11" fmla="*/ 435365 h 409"/>
              <a:gd name="T12" fmla="*/ 399679 w 337"/>
              <a:gd name="T13" fmla="*/ 74360 h 409"/>
              <a:gd name="T14" fmla="*/ 199840 w 337"/>
              <a:gd name="T15" fmla="*/ 0 h 409"/>
              <a:gd name="T16" fmla="*/ 199840 w 337"/>
              <a:gd name="T17" fmla="*/ 128331 h 409"/>
              <a:gd name="T18" fmla="*/ 199840 w 337"/>
              <a:gd name="T19" fmla="*/ 128331 h 409"/>
              <a:gd name="T20" fmla="*/ 41633 w 337"/>
              <a:gd name="T21" fmla="*/ 85154 h 409"/>
              <a:gd name="T22" fmla="*/ 199840 w 337"/>
              <a:gd name="T23" fmla="*/ 43177 h 409"/>
              <a:gd name="T24" fmla="*/ 358046 w 337"/>
              <a:gd name="T25" fmla="*/ 85154 h 409"/>
              <a:gd name="T26" fmla="*/ 199840 w 337"/>
              <a:gd name="T27" fmla="*/ 128331 h 4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29"/>
          <p:cNvSpPr>
            <a:spLocks noChangeArrowheads="1"/>
          </p:cNvSpPr>
          <p:nvPr/>
        </p:nvSpPr>
        <p:spPr bwMode="auto">
          <a:xfrm rot="16200000">
            <a:off x="7063130" y="5495269"/>
            <a:ext cx="283471" cy="305837"/>
          </a:xfrm>
          <a:custGeom>
            <a:avLst/>
            <a:gdLst>
              <a:gd name="T0" fmla="*/ 199840 w 337"/>
              <a:gd name="T1" fmla="*/ 0 h 409"/>
              <a:gd name="T2" fmla="*/ 199840 w 337"/>
              <a:gd name="T3" fmla="*/ 0 h 409"/>
              <a:gd name="T4" fmla="*/ 0 w 337"/>
              <a:gd name="T5" fmla="*/ 74360 h 409"/>
              <a:gd name="T6" fmla="*/ 41633 w 337"/>
              <a:gd name="T7" fmla="*/ 435365 h 409"/>
              <a:gd name="T8" fmla="*/ 199840 w 337"/>
              <a:gd name="T9" fmla="*/ 489336 h 409"/>
              <a:gd name="T10" fmla="*/ 358046 w 337"/>
              <a:gd name="T11" fmla="*/ 435365 h 409"/>
              <a:gd name="T12" fmla="*/ 399679 w 337"/>
              <a:gd name="T13" fmla="*/ 74360 h 409"/>
              <a:gd name="T14" fmla="*/ 199840 w 337"/>
              <a:gd name="T15" fmla="*/ 0 h 409"/>
              <a:gd name="T16" fmla="*/ 199840 w 337"/>
              <a:gd name="T17" fmla="*/ 128331 h 409"/>
              <a:gd name="T18" fmla="*/ 199840 w 337"/>
              <a:gd name="T19" fmla="*/ 128331 h 409"/>
              <a:gd name="T20" fmla="*/ 41633 w 337"/>
              <a:gd name="T21" fmla="*/ 85154 h 409"/>
              <a:gd name="T22" fmla="*/ 199840 w 337"/>
              <a:gd name="T23" fmla="*/ 43177 h 409"/>
              <a:gd name="T24" fmla="*/ 358046 w 337"/>
              <a:gd name="T25" fmla="*/ 85154 h 409"/>
              <a:gd name="T26" fmla="*/ 199840 w 337"/>
              <a:gd name="T27" fmla="*/ 128331 h 4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657803" y="2438400"/>
            <a:ext cx="3699985" cy="3209790"/>
            <a:chOff x="3657803" y="2438400"/>
            <a:chExt cx="3699985" cy="3209790"/>
          </a:xfrm>
        </p:grpSpPr>
        <p:cxnSp>
          <p:nvCxnSpPr>
            <p:cNvPr id="7" name="Elbow Connector 6"/>
            <p:cNvCxnSpPr/>
            <p:nvPr/>
          </p:nvCxnSpPr>
          <p:spPr>
            <a:xfrm flipV="1">
              <a:off x="3657803" y="2438400"/>
              <a:ext cx="2742997" cy="2034703"/>
            </a:xfrm>
            <a:prstGeom prst="bentConnector3">
              <a:avLst>
                <a:gd name="adj1" fmla="val -85098"/>
              </a:avLst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 rot="10800000">
              <a:off x="3963641" y="2438401"/>
              <a:ext cx="3394147" cy="3209789"/>
            </a:xfrm>
            <a:prstGeom prst="bentConnector3">
              <a:avLst>
                <a:gd name="adj1" fmla="val -99354"/>
              </a:avLst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31"/>
          <p:cNvSpPr>
            <a:spLocks noChangeArrowheads="1"/>
          </p:cNvSpPr>
          <p:nvPr/>
        </p:nvSpPr>
        <p:spPr bwMode="auto">
          <a:xfrm flipH="1">
            <a:off x="2860676" y="336502"/>
            <a:ext cx="5358451" cy="3054195"/>
          </a:xfrm>
          <a:custGeom>
            <a:avLst/>
            <a:gdLst>
              <a:gd name="T0" fmla="*/ 437111 w 497"/>
              <a:gd name="T1" fmla="*/ 101226 h 329"/>
              <a:gd name="T2" fmla="*/ 437111 w 497"/>
              <a:gd name="T3" fmla="*/ 101226 h 329"/>
              <a:gd name="T4" fmla="*/ 407282 w 497"/>
              <a:gd name="T5" fmla="*/ 111579 h 329"/>
              <a:gd name="T6" fmla="*/ 263873 w 497"/>
              <a:gd name="T7" fmla="*/ 0 h 329"/>
              <a:gd name="T8" fmla="*/ 111286 w 497"/>
              <a:gd name="T9" fmla="*/ 151839 h 329"/>
              <a:gd name="T10" fmla="*/ 111286 w 497"/>
              <a:gd name="T11" fmla="*/ 172545 h 329"/>
              <a:gd name="T12" fmla="*/ 102107 w 497"/>
              <a:gd name="T13" fmla="*/ 172545 h 329"/>
              <a:gd name="T14" fmla="*/ 0 w 497"/>
              <a:gd name="T15" fmla="*/ 273771 h 329"/>
              <a:gd name="T16" fmla="*/ 102107 w 497"/>
              <a:gd name="T17" fmla="*/ 377298 h 329"/>
              <a:gd name="T18" fmla="*/ 437111 w 497"/>
              <a:gd name="T19" fmla="*/ 377298 h 329"/>
              <a:gd name="T20" fmla="*/ 569048 w 497"/>
              <a:gd name="T21" fmla="*/ 233510 h 329"/>
              <a:gd name="T22" fmla="*/ 437111 w 497"/>
              <a:gd name="T23" fmla="*/ 101226 h 3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b="1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374104" y="473582"/>
            <a:ext cx="978544" cy="885767"/>
            <a:chOff x="5374104" y="473582"/>
            <a:chExt cx="978544" cy="885767"/>
          </a:xfrm>
        </p:grpSpPr>
        <p:sp>
          <p:nvSpPr>
            <p:cNvPr id="20" name="Freeform 241"/>
            <p:cNvSpPr>
              <a:spLocks noEditPoints="1"/>
            </p:cNvSpPr>
            <p:nvPr/>
          </p:nvSpPr>
          <p:spPr bwMode="auto">
            <a:xfrm flipV="1">
              <a:off x="5374104" y="767521"/>
              <a:ext cx="721895" cy="591828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41"/>
            <p:cNvSpPr>
              <a:spLocks noEditPoints="1"/>
            </p:cNvSpPr>
            <p:nvPr/>
          </p:nvSpPr>
          <p:spPr bwMode="auto">
            <a:xfrm rot="21321938">
              <a:off x="5881365" y="473582"/>
              <a:ext cx="471283" cy="465268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Freeform 21"/>
          <p:cNvSpPr>
            <a:spLocks/>
          </p:cNvSpPr>
          <p:nvPr/>
        </p:nvSpPr>
        <p:spPr bwMode="auto">
          <a:xfrm>
            <a:off x="4596338" y="1893885"/>
            <a:ext cx="313448" cy="289949"/>
          </a:xfrm>
          <a:custGeom>
            <a:avLst/>
            <a:gdLst>
              <a:gd name="T0" fmla="*/ 94 w 112"/>
              <a:gd name="T1" fmla="*/ 2 h 90"/>
              <a:gd name="T2" fmla="*/ 110 w 112"/>
              <a:gd name="T3" fmla="*/ 14 h 90"/>
              <a:gd name="T4" fmla="*/ 54 w 112"/>
              <a:gd name="T5" fmla="*/ 74 h 90"/>
              <a:gd name="T6" fmla="*/ 54 w 112"/>
              <a:gd name="T7" fmla="*/ 74 h 90"/>
              <a:gd name="T8" fmla="*/ 54 w 112"/>
              <a:gd name="T9" fmla="*/ 75 h 90"/>
              <a:gd name="T10" fmla="*/ 54 w 112"/>
              <a:gd name="T11" fmla="*/ 75 h 90"/>
              <a:gd name="T12" fmla="*/ 53 w 112"/>
              <a:gd name="T13" fmla="*/ 75 h 90"/>
              <a:gd name="T14" fmla="*/ 53 w 112"/>
              <a:gd name="T15" fmla="*/ 75 h 90"/>
              <a:gd name="T16" fmla="*/ 53 w 112"/>
              <a:gd name="T17" fmla="*/ 75 h 90"/>
              <a:gd name="T18" fmla="*/ 53 w 112"/>
              <a:gd name="T19" fmla="*/ 75 h 90"/>
              <a:gd name="T20" fmla="*/ 53 w 112"/>
              <a:gd name="T21" fmla="*/ 75 h 90"/>
              <a:gd name="T22" fmla="*/ 53 w 112"/>
              <a:gd name="T23" fmla="*/ 75 h 90"/>
              <a:gd name="T24" fmla="*/ 53 w 112"/>
              <a:gd name="T25" fmla="*/ 75 h 90"/>
              <a:gd name="T26" fmla="*/ 53 w 112"/>
              <a:gd name="T27" fmla="*/ 75 h 90"/>
              <a:gd name="T28" fmla="*/ 53 w 112"/>
              <a:gd name="T29" fmla="*/ 75 h 90"/>
              <a:gd name="T30" fmla="*/ 53 w 112"/>
              <a:gd name="T31" fmla="*/ 75 h 90"/>
              <a:gd name="T32" fmla="*/ 53 w 112"/>
              <a:gd name="T33" fmla="*/ 75 h 90"/>
              <a:gd name="T34" fmla="*/ 53 w 112"/>
              <a:gd name="T35" fmla="*/ 75 h 90"/>
              <a:gd name="T36" fmla="*/ 53 w 112"/>
              <a:gd name="T37" fmla="*/ 75 h 90"/>
              <a:gd name="T38" fmla="*/ 53 w 112"/>
              <a:gd name="T39" fmla="*/ 75 h 90"/>
              <a:gd name="T40" fmla="*/ 52 w 112"/>
              <a:gd name="T41" fmla="*/ 75 h 90"/>
              <a:gd name="T42" fmla="*/ 52 w 112"/>
              <a:gd name="T43" fmla="*/ 75 h 90"/>
              <a:gd name="T44" fmla="*/ 52 w 112"/>
              <a:gd name="T45" fmla="*/ 75 h 90"/>
              <a:gd name="T46" fmla="*/ 52 w 112"/>
              <a:gd name="T47" fmla="*/ 75 h 90"/>
              <a:gd name="T48" fmla="*/ 52 w 112"/>
              <a:gd name="T49" fmla="*/ 75 h 90"/>
              <a:gd name="T50" fmla="*/ 52 w 112"/>
              <a:gd name="T51" fmla="*/ 75 h 90"/>
              <a:gd name="T52" fmla="*/ 52 w 112"/>
              <a:gd name="T53" fmla="*/ 75 h 90"/>
              <a:gd name="T54" fmla="*/ 52 w 112"/>
              <a:gd name="T55" fmla="*/ 75 h 90"/>
              <a:gd name="T56" fmla="*/ 52 w 112"/>
              <a:gd name="T57" fmla="*/ 75 h 90"/>
              <a:gd name="T58" fmla="*/ 52 w 112"/>
              <a:gd name="T59" fmla="*/ 75 h 90"/>
              <a:gd name="T60" fmla="*/ 52 w 112"/>
              <a:gd name="T61" fmla="*/ 75 h 90"/>
              <a:gd name="T62" fmla="*/ 52 w 112"/>
              <a:gd name="T63" fmla="*/ 75 h 90"/>
              <a:gd name="T64" fmla="*/ 52 w 112"/>
              <a:gd name="T65" fmla="*/ 75 h 90"/>
              <a:gd name="T66" fmla="*/ 51 w 112"/>
              <a:gd name="T67" fmla="*/ 75 h 90"/>
              <a:gd name="T68" fmla="*/ 51 w 112"/>
              <a:gd name="T69" fmla="*/ 75 h 90"/>
              <a:gd name="T70" fmla="*/ 51 w 112"/>
              <a:gd name="T71" fmla="*/ 75 h 90"/>
              <a:gd name="T72" fmla="*/ 51 w 112"/>
              <a:gd name="T73" fmla="*/ 75 h 90"/>
              <a:gd name="T74" fmla="*/ 51 w 112"/>
              <a:gd name="T75" fmla="*/ 75 h 90"/>
              <a:gd name="T76" fmla="*/ 51 w 112"/>
              <a:gd name="T77" fmla="*/ 75 h 90"/>
              <a:gd name="T78" fmla="*/ 51 w 112"/>
              <a:gd name="T79" fmla="*/ 75 h 90"/>
              <a:gd name="T80" fmla="*/ 51 w 112"/>
              <a:gd name="T81" fmla="*/ 75 h 90"/>
              <a:gd name="T82" fmla="*/ 51 w 112"/>
              <a:gd name="T83" fmla="*/ 75 h 90"/>
              <a:gd name="T84" fmla="*/ 50 w 112"/>
              <a:gd name="T85" fmla="*/ 75 h 90"/>
              <a:gd name="T86" fmla="*/ 50 w 112"/>
              <a:gd name="T87" fmla="*/ 75 h 90"/>
              <a:gd name="T88" fmla="*/ 50 w 112"/>
              <a:gd name="T89" fmla="*/ 74 h 90"/>
              <a:gd name="T90" fmla="*/ 15 w 112"/>
              <a:gd name="T91" fmla="*/ 36 h 90"/>
              <a:gd name="T92" fmla="*/ 32 w 112"/>
              <a:gd name="T93" fmla="*/ 2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" h="90">
                <a:moveTo>
                  <a:pt x="52" y="44"/>
                </a:moveTo>
                <a:cubicBezTo>
                  <a:pt x="94" y="2"/>
                  <a:pt x="94" y="2"/>
                  <a:pt x="94" y="2"/>
                </a:cubicBezTo>
                <a:cubicBezTo>
                  <a:pt x="95" y="0"/>
                  <a:pt x="97" y="0"/>
                  <a:pt x="99" y="2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2" y="15"/>
                  <a:pt x="112" y="17"/>
                  <a:pt x="110" y="18"/>
                </a:cubicBezTo>
                <a:cubicBezTo>
                  <a:pt x="92" y="37"/>
                  <a:pt x="73" y="56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4"/>
                </a:cubicBezTo>
                <a:cubicBezTo>
                  <a:pt x="0" y="24"/>
                  <a:pt x="65" y="90"/>
                  <a:pt x="15" y="40"/>
                </a:cubicBezTo>
                <a:cubicBezTo>
                  <a:pt x="14" y="39"/>
                  <a:pt x="14" y="37"/>
                  <a:pt x="15" y="36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3"/>
                  <a:pt x="30" y="23"/>
                  <a:pt x="32" y="24"/>
                </a:cubicBezTo>
                <a:lnTo>
                  <a:pt x="52" y="44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83270" y="1799859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24 Hour Support</a:t>
            </a:r>
            <a:endParaRPr lang="id-ID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3270" y="2183078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Additional versionns</a:t>
            </a:r>
            <a:endParaRPr lang="id-ID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4224" y="2569362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App Re-design</a:t>
            </a:r>
            <a:endParaRPr lang="id-ID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588036" y="2281143"/>
            <a:ext cx="313448" cy="289949"/>
          </a:xfrm>
          <a:custGeom>
            <a:avLst/>
            <a:gdLst>
              <a:gd name="T0" fmla="*/ 94 w 112"/>
              <a:gd name="T1" fmla="*/ 2 h 90"/>
              <a:gd name="T2" fmla="*/ 110 w 112"/>
              <a:gd name="T3" fmla="*/ 14 h 90"/>
              <a:gd name="T4" fmla="*/ 54 w 112"/>
              <a:gd name="T5" fmla="*/ 74 h 90"/>
              <a:gd name="T6" fmla="*/ 54 w 112"/>
              <a:gd name="T7" fmla="*/ 74 h 90"/>
              <a:gd name="T8" fmla="*/ 54 w 112"/>
              <a:gd name="T9" fmla="*/ 75 h 90"/>
              <a:gd name="T10" fmla="*/ 54 w 112"/>
              <a:gd name="T11" fmla="*/ 75 h 90"/>
              <a:gd name="T12" fmla="*/ 53 w 112"/>
              <a:gd name="T13" fmla="*/ 75 h 90"/>
              <a:gd name="T14" fmla="*/ 53 w 112"/>
              <a:gd name="T15" fmla="*/ 75 h 90"/>
              <a:gd name="T16" fmla="*/ 53 w 112"/>
              <a:gd name="T17" fmla="*/ 75 h 90"/>
              <a:gd name="T18" fmla="*/ 53 w 112"/>
              <a:gd name="T19" fmla="*/ 75 h 90"/>
              <a:gd name="T20" fmla="*/ 53 w 112"/>
              <a:gd name="T21" fmla="*/ 75 h 90"/>
              <a:gd name="T22" fmla="*/ 53 w 112"/>
              <a:gd name="T23" fmla="*/ 75 h 90"/>
              <a:gd name="T24" fmla="*/ 53 w 112"/>
              <a:gd name="T25" fmla="*/ 75 h 90"/>
              <a:gd name="T26" fmla="*/ 53 w 112"/>
              <a:gd name="T27" fmla="*/ 75 h 90"/>
              <a:gd name="T28" fmla="*/ 53 w 112"/>
              <a:gd name="T29" fmla="*/ 75 h 90"/>
              <a:gd name="T30" fmla="*/ 53 w 112"/>
              <a:gd name="T31" fmla="*/ 75 h 90"/>
              <a:gd name="T32" fmla="*/ 53 w 112"/>
              <a:gd name="T33" fmla="*/ 75 h 90"/>
              <a:gd name="T34" fmla="*/ 53 w 112"/>
              <a:gd name="T35" fmla="*/ 75 h 90"/>
              <a:gd name="T36" fmla="*/ 53 w 112"/>
              <a:gd name="T37" fmla="*/ 75 h 90"/>
              <a:gd name="T38" fmla="*/ 53 w 112"/>
              <a:gd name="T39" fmla="*/ 75 h 90"/>
              <a:gd name="T40" fmla="*/ 52 w 112"/>
              <a:gd name="T41" fmla="*/ 75 h 90"/>
              <a:gd name="T42" fmla="*/ 52 w 112"/>
              <a:gd name="T43" fmla="*/ 75 h 90"/>
              <a:gd name="T44" fmla="*/ 52 w 112"/>
              <a:gd name="T45" fmla="*/ 75 h 90"/>
              <a:gd name="T46" fmla="*/ 52 w 112"/>
              <a:gd name="T47" fmla="*/ 75 h 90"/>
              <a:gd name="T48" fmla="*/ 52 w 112"/>
              <a:gd name="T49" fmla="*/ 75 h 90"/>
              <a:gd name="T50" fmla="*/ 52 w 112"/>
              <a:gd name="T51" fmla="*/ 75 h 90"/>
              <a:gd name="T52" fmla="*/ 52 w 112"/>
              <a:gd name="T53" fmla="*/ 75 h 90"/>
              <a:gd name="T54" fmla="*/ 52 w 112"/>
              <a:gd name="T55" fmla="*/ 75 h 90"/>
              <a:gd name="T56" fmla="*/ 52 w 112"/>
              <a:gd name="T57" fmla="*/ 75 h 90"/>
              <a:gd name="T58" fmla="*/ 52 w 112"/>
              <a:gd name="T59" fmla="*/ 75 h 90"/>
              <a:gd name="T60" fmla="*/ 52 w 112"/>
              <a:gd name="T61" fmla="*/ 75 h 90"/>
              <a:gd name="T62" fmla="*/ 52 w 112"/>
              <a:gd name="T63" fmla="*/ 75 h 90"/>
              <a:gd name="T64" fmla="*/ 52 w 112"/>
              <a:gd name="T65" fmla="*/ 75 h 90"/>
              <a:gd name="T66" fmla="*/ 51 w 112"/>
              <a:gd name="T67" fmla="*/ 75 h 90"/>
              <a:gd name="T68" fmla="*/ 51 w 112"/>
              <a:gd name="T69" fmla="*/ 75 h 90"/>
              <a:gd name="T70" fmla="*/ 51 w 112"/>
              <a:gd name="T71" fmla="*/ 75 h 90"/>
              <a:gd name="T72" fmla="*/ 51 w 112"/>
              <a:gd name="T73" fmla="*/ 75 h 90"/>
              <a:gd name="T74" fmla="*/ 51 w 112"/>
              <a:gd name="T75" fmla="*/ 75 h 90"/>
              <a:gd name="T76" fmla="*/ 51 w 112"/>
              <a:gd name="T77" fmla="*/ 75 h 90"/>
              <a:gd name="T78" fmla="*/ 51 w 112"/>
              <a:gd name="T79" fmla="*/ 75 h 90"/>
              <a:gd name="T80" fmla="*/ 51 w 112"/>
              <a:gd name="T81" fmla="*/ 75 h 90"/>
              <a:gd name="T82" fmla="*/ 51 w 112"/>
              <a:gd name="T83" fmla="*/ 75 h 90"/>
              <a:gd name="T84" fmla="*/ 50 w 112"/>
              <a:gd name="T85" fmla="*/ 75 h 90"/>
              <a:gd name="T86" fmla="*/ 50 w 112"/>
              <a:gd name="T87" fmla="*/ 75 h 90"/>
              <a:gd name="T88" fmla="*/ 50 w 112"/>
              <a:gd name="T89" fmla="*/ 74 h 90"/>
              <a:gd name="T90" fmla="*/ 15 w 112"/>
              <a:gd name="T91" fmla="*/ 36 h 90"/>
              <a:gd name="T92" fmla="*/ 32 w 112"/>
              <a:gd name="T93" fmla="*/ 2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" h="90">
                <a:moveTo>
                  <a:pt x="52" y="44"/>
                </a:moveTo>
                <a:cubicBezTo>
                  <a:pt x="94" y="2"/>
                  <a:pt x="94" y="2"/>
                  <a:pt x="94" y="2"/>
                </a:cubicBezTo>
                <a:cubicBezTo>
                  <a:pt x="95" y="0"/>
                  <a:pt x="97" y="0"/>
                  <a:pt x="99" y="2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2" y="15"/>
                  <a:pt x="112" y="17"/>
                  <a:pt x="110" y="18"/>
                </a:cubicBezTo>
                <a:cubicBezTo>
                  <a:pt x="92" y="37"/>
                  <a:pt x="73" y="56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4"/>
                </a:cubicBezTo>
                <a:cubicBezTo>
                  <a:pt x="0" y="24"/>
                  <a:pt x="65" y="90"/>
                  <a:pt x="15" y="40"/>
                </a:cubicBezTo>
                <a:cubicBezTo>
                  <a:pt x="14" y="39"/>
                  <a:pt x="14" y="37"/>
                  <a:pt x="15" y="36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3"/>
                  <a:pt x="30" y="23"/>
                  <a:pt x="32" y="24"/>
                </a:cubicBezTo>
                <a:lnTo>
                  <a:pt x="52" y="44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610828" y="2679523"/>
            <a:ext cx="313448" cy="289949"/>
          </a:xfrm>
          <a:custGeom>
            <a:avLst/>
            <a:gdLst>
              <a:gd name="T0" fmla="*/ 94 w 112"/>
              <a:gd name="T1" fmla="*/ 2 h 90"/>
              <a:gd name="T2" fmla="*/ 110 w 112"/>
              <a:gd name="T3" fmla="*/ 14 h 90"/>
              <a:gd name="T4" fmla="*/ 54 w 112"/>
              <a:gd name="T5" fmla="*/ 74 h 90"/>
              <a:gd name="T6" fmla="*/ 54 w 112"/>
              <a:gd name="T7" fmla="*/ 74 h 90"/>
              <a:gd name="T8" fmla="*/ 54 w 112"/>
              <a:gd name="T9" fmla="*/ 75 h 90"/>
              <a:gd name="T10" fmla="*/ 54 w 112"/>
              <a:gd name="T11" fmla="*/ 75 h 90"/>
              <a:gd name="T12" fmla="*/ 53 w 112"/>
              <a:gd name="T13" fmla="*/ 75 h 90"/>
              <a:gd name="T14" fmla="*/ 53 w 112"/>
              <a:gd name="T15" fmla="*/ 75 h 90"/>
              <a:gd name="T16" fmla="*/ 53 w 112"/>
              <a:gd name="T17" fmla="*/ 75 h 90"/>
              <a:gd name="T18" fmla="*/ 53 w 112"/>
              <a:gd name="T19" fmla="*/ 75 h 90"/>
              <a:gd name="T20" fmla="*/ 53 w 112"/>
              <a:gd name="T21" fmla="*/ 75 h 90"/>
              <a:gd name="T22" fmla="*/ 53 w 112"/>
              <a:gd name="T23" fmla="*/ 75 h 90"/>
              <a:gd name="T24" fmla="*/ 53 w 112"/>
              <a:gd name="T25" fmla="*/ 75 h 90"/>
              <a:gd name="T26" fmla="*/ 53 w 112"/>
              <a:gd name="T27" fmla="*/ 75 h 90"/>
              <a:gd name="T28" fmla="*/ 53 w 112"/>
              <a:gd name="T29" fmla="*/ 75 h 90"/>
              <a:gd name="T30" fmla="*/ 53 w 112"/>
              <a:gd name="T31" fmla="*/ 75 h 90"/>
              <a:gd name="T32" fmla="*/ 53 w 112"/>
              <a:gd name="T33" fmla="*/ 75 h 90"/>
              <a:gd name="T34" fmla="*/ 53 w 112"/>
              <a:gd name="T35" fmla="*/ 75 h 90"/>
              <a:gd name="T36" fmla="*/ 53 w 112"/>
              <a:gd name="T37" fmla="*/ 75 h 90"/>
              <a:gd name="T38" fmla="*/ 53 w 112"/>
              <a:gd name="T39" fmla="*/ 75 h 90"/>
              <a:gd name="T40" fmla="*/ 52 w 112"/>
              <a:gd name="T41" fmla="*/ 75 h 90"/>
              <a:gd name="T42" fmla="*/ 52 w 112"/>
              <a:gd name="T43" fmla="*/ 75 h 90"/>
              <a:gd name="T44" fmla="*/ 52 w 112"/>
              <a:gd name="T45" fmla="*/ 75 h 90"/>
              <a:gd name="T46" fmla="*/ 52 w 112"/>
              <a:gd name="T47" fmla="*/ 75 h 90"/>
              <a:gd name="T48" fmla="*/ 52 w 112"/>
              <a:gd name="T49" fmla="*/ 75 h 90"/>
              <a:gd name="T50" fmla="*/ 52 w 112"/>
              <a:gd name="T51" fmla="*/ 75 h 90"/>
              <a:gd name="T52" fmla="*/ 52 w 112"/>
              <a:gd name="T53" fmla="*/ 75 h 90"/>
              <a:gd name="T54" fmla="*/ 52 w 112"/>
              <a:gd name="T55" fmla="*/ 75 h 90"/>
              <a:gd name="T56" fmla="*/ 52 w 112"/>
              <a:gd name="T57" fmla="*/ 75 h 90"/>
              <a:gd name="T58" fmla="*/ 52 w 112"/>
              <a:gd name="T59" fmla="*/ 75 h 90"/>
              <a:gd name="T60" fmla="*/ 52 w 112"/>
              <a:gd name="T61" fmla="*/ 75 h 90"/>
              <a:gd name="T62" fmla="*/ 52 w 112"/>
              <a:gd name="T63" fmla="*/ 75 h 90"/>
              <a:gd name="T64" fmla="*/ 52 w 112"/>
              <a:gd name="T65" fmla="*/ 75 h 90"/>
              <a:gd name="T66" fmla="*/ 51 w 112"/>
              <a:gd name="T67" fmla="*/ 75 h 90"/>
              <a:gd name="T68" fmla="*/ 51 w 112"/>
              <a:gd name="T69" fmla="*/ 75 h 90"/>
              <a:gd name="T70" fmla="*/ 51 w 112"/>
              <a:gd name="T71" fmla="*/ 75 h 90"/>
              <a:gd name="T72" fmla="*/ 51 w 112"/>
              <a:gd name="T73" fmla="*/ 75 h 90"/>
              <a:gd name="T74" fmla="*/ 51 w 112"/>
              <a:gd name="T75" fmla="*/ 75 h 90"/>
              <a:gd name="T76" fmla="*/ 51 w 112"/>
              <a:gd name="T77" fmla="*/ 75 h 90"/>
              <a:gd name="T78" fmla="*/ 51 w 112"/>
              <a:gd name="T79" fmla="*/ 75 h 90"/>
              <a:gd name="T80" fmla="*/ 51 w 112"/>
              <a:gd name="T81" fmla="*/ 75 h 90"/>
              <a:gd name="T82" fmla="*/ 51 w 112"/>
              <a:gd name="T83" fmla="*/ 75 h 90"/>
              <a:gd name="T84" fmla="*/ 50 w 112"/>
              <a:gd name="T85" fmla="*/ 75 h 90"/>
              <a:gd name="T86" fmla="*/ 50 w 112"/>
              <a:gd name="T87" fmla="*/ 75 h 90"/>
              <a:gd name="T88" fmla="*/ 50 w 112"/>
              <a:gd name="T89" fmla="*/ 74 h 90"/>
              <a:gd name="T90" fmla="*/ 15 w 112"/>
              <a:gd name="T91" fmla="*/ 36 h 90"/>
              <a:gd name="T92" fmla="*/ 32 w 112"/>
              <a:gd name="T93" fmla="*/ 2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" h="90">
                <a:moveTo>
                  <a:pt x="52" y="44"/>
                </a:moveTo>
                <a:cubicBezTo>
                  <a:pt x="94" y="2"/>
                  <a:pt x="94" y="2"/>
                  <a:pt x="94" y="2"/>
                </a:cubicBezTo>
                <a:cubicBezTo>
                  <a:pt x="95" y="0"/>
                  <a:pt x="97" y="0"/>
                  <a:pt x="99" y="2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2" y="15"/>
                  <a:pt x="112" y="17"/>
                  <a:pt x="110" y="18"/>
                </a:cubicBezTo>
                <a:cubicBezTo>
                  <a:pt x="92" y="37"/>
                  <a:pt x="73" y="56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4"/>
                </a:cubicBezTo>
                <a:cubicBezTo>
                  <a:pt x="0" y="24"/>
                  <a:pt x="65" y="90"/>
                  <a:pt x="15" y="40"/>
                </a:cubicBezTo>
                <a:cubicBezTo>
                  <a:pt x="14" y="39"/>
                  <a:pt x="14" y="37"/>
                  <a:pt x="15" y="36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3"/>
                  <a:pt x="30" y="23"/>
                  <a:pt x="32" y="24"/>
                </a:cubicBezTo>
                <a:lnTo>
                  <a:pt x="52" y="44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62430" y="1318031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>
                <a:solidFill>
                  <a:schemeClr val="tx2"/>
                </a:solidFill>
                <a:latin typeface="Agency FB" panose="020B0503020202020204" pitchFamily="34" charset="0"/>
              </a:rPr>
              <a:t>Our Specialities </a:t>
            </a:r>
            <a:r>
              <a:rPr lang="id-ID" sz="2400" b="1" dirty="0" smtClean="0">
                <a:solidFill>
                  <a:schemeClr val="tx2"/>
                </a:solidFill>
                <a:latin typeface="Agency FB" panose="020B0503020202020204" pitchFamily="34" charset="0"/>
              </a:rPr>
              <a:t>:</a:t>
            </a:r>
            <a:endParaRPr lang="en-US" sz="2400" b="1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33" name="AutoShape 50"/>
          <p:cNvSpPr>
            <a:spLocks/>
          </p:cNvSpPr>
          <p:nvPr/>
        </p:nvSpPr>
        <p:spPr bwMode="auto">
          <a:xfrm>
            <a:off x="7471931" y="1924074"/>
            <a:ext cx="388715" cy="3534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4" name="AutoShape 81"/>
          <p:cNvSpPr>
            <a:spLocks/>
          </p:cNvSpPr>
          <p:nvPr/>
        </p:nvSpPr>
        <p:spPr bwMode="auto">
          <a:xfrm>
            <a:off x="7212656" y="2662680"/>
            <a:ext cx="567779" cy="3644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5" name="AutoShape 129"/>
          <p:cNvSpPr>
            <a:spLocks/>
          </p:cNvSpPr>
          <p:nvPr/>
        </p:nvSpPr>
        <p:spPr bwMode="auto">
          <a:xfrm>
            <a:off x="3199213" y="1971124"/>
            <a:ext cx="598621" cy="602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6" name="Freeform 102"/>
          <p:cNvSpPr>
            <a:spLocks noChangeArrowheads="1"/>
          </p:cNvSpPr>
          <p:nvPr/>
        </p:nvSpPr>
        <p:spPr bwMode="auto">
          <a:xfrm>
            <a:off x="3898020" y="2044135"/>
            <a:ext cx="549575" cy="487920"/>
          </a:xfrm>
          <a:custGeom>
            <a:avLst/>
            <a:gdLst>
              <a:gd name="T0" fmla="*/ 95748 w 498"/>
              <a:gd name="T1" fmla="*/ 180770 h 445"/>
              <a:gd name="T2" fmla="*/ 95748 w 498"/>
              <a:gd name="T3" fmla="*/ 180770 h 445"/>
              <a:gd name="T4" fmla="*/ 169953 w 498"/>
              <a:gd name="T5" fmla="*/ 202318 h 445"/>
              <a:gd name="T6" fmla="*/ 180724 w 498"/>
              <a:gd name="T7" fmla="*/ 202318 h 445"/>
              <a:gd name="T8" fmla="*/ 233386 w 498"/>
              <a:gd name="T9" fmla="*/ 160418 h 445"/>
              <a:gd name="T10" fmla="*/ 233386 w 498"/>
              <a:gd name="T11" fmla="*/ 149644 h 445"/>
              <a:gd name="T12" fmla="*/ 213039 w 498"/>
              <a:gd name="T13" fmla="*/ 128095 h 445"/>
              <a:gd name="T14" fmla="*/ 329134 w 498"/>
              <a:gd name="T15" fmla="*/ 11972 h 445"/>
              <a:gd name="T16" fmla="*/ 233386 w 498"/>
              <a:gd name="T17" fmla="*/ 0 h 445"/>
              <a:gd name="T18" fmla="*/ 128063 w 498"/>
              <a:gd name="T19" fmla="*/ 64646 h 445"/>
              <a:gd name="T20" fmla="*/ 86173 w 498"/>
              <a:gd name="T21" fmla="*/ 96969 h 445"/>
              <a:gd name="T22" fmla="*/ 63433 w 498"/>
              <a:gd name="T23" fmla="*/ 138869 h 445"/>
              <a:gd name="T24" fmla="*/ 21543 w 498"/>
              <a:gd name="T25" fmla="*/ 149644 h 445"/>
              <a:gd name="T26" fmla="*/ 0 w 498"/>
              <a:gd name="T27" fmla="*/ 171193 h 445"/>
              <a:gd name="T28" fmla="*/ 0 w 498"/>
              <a:gd name="T29" fmla="*/ 180770 h 445"/>
              <a:gd name="T30" fmla="*/ 43087 w 498"/>
              <a:gd name="T31" fmla="*/ 223867 h 445"/>
              <a:gd name="T32" fmla="*/ 63433 w 498"/>
              <a:gd name="T33" fmla="*/ 234642 h 445"/>
              <a:gd name="T34" fmla="*/ 86173 w 498"/>
              <a:gd name="T35" fmla="*/ 213093 h 445"/>
              <a:gd name="T36" fmla="*/ 95748 w 498"/>
              <a:gd name="T37" fmla="*/ 180770 h 445"/>
              <a:gd name="T38" fmla="*/ 265701 w 498"/>
              <a:gd name="T39" fmla="*/ 191544 h 445"/>
              <a:gd name="T40" fmla="*/ 265701 w 498"/>
              <a:gd name="T41" fmla="*/ 191544 h 445"/>
              <a:gd name="T42" fmla="*/ 254929 w 498"/>
              <a:gd name="T43" fmla="*/ 191544 h 445"/>
              <a:gd name="T44" fmla="*/ 213039 w 498"/>
              <a:gd name="T45" fmla="*/ 223867 h 445"/>
              <a:gd name="T46" fmla="*/ 202268 w 498"/>
              <a:gd name="T47" fmla="*/ 244219 h 445"/>
              <a:gd name="T48" fmla="*/ 456000 w 498"/>
              <a:gd name="T49" fmla="*/ 520760 h 445"/>
              <a:gd name="T50" fmla="*/ 477543 w 498"/>
              <a:gd name="T51" fmla="*/ 520760 h 445"/>
              <a:gd name="T52" fmla="*/ 509858 w 498"/>
              <a:gd name="T53" fmla="*/ 499212 h 445"/>
              <a:gd name="T54" fmla="*/ 509858 w 498"/>
              <a:gd name="T55" fmla="*/ 478860 h 445"/>
              <a:gd name="T56" fmla="*/ 265701 w 498"/>
              <a:gd name="T57" fmla="*/ 191544 h 445"/>
              <a:gd name="T58" fmla="*/ 594834 w 498"/>
              <a:gd name="T59" fmla="*/ 75420 h 445"/>
              <a:gd name="T60" fmla="*/ 594834 w 498"/>
              <a:gd name="T61" fmla="*/ 75420 h 445"/>
              <a:gd name="T62" fmla="*/ 573291 w 498"/>
              <a:gd name="T63" fmla="*/ 64646 h 445"/>
              <a:gd name="T64" fmla="*/ 551748 w 498"/>
              <a:gd name="T65" fmla="*/ 106546 h 445"/>
              <a:gd name="T66" fmla="*/ 488315 w 498"/>
              <a:gd name="T67" fmla="*/ 128095 h 445"/>
              <a:gd name="T68" fmla="*/ 477543 w 498"/>
              <a:gd name="T69" fmla="*/ 75420 h 445"/>
              <a:gd name="T70" fmla="*/ 499086 w 498"/>
              <a:gd name="T71" fmla="*/ 22746 h 445"/>
              <a:gd name="T72" fmla="*/ 488315 w 498"/>
              <a:gd name="T73" fmla="*/ 11972 h 445"/>
              <a:gd name="T74" fmla="*/ 403338 w 498"/>
              <a:gd name="T75" fmla="*/ 86195 h 445"/>
              <a:gd name="T76" fmla="*/ 381795 w 498"/>
              <a:gd name="T77" fmla="*/ 180770 h 445"/>
              <a:gd name="T78" fmla="*/ 339905 w 498"/>
              <a:gd name="T79" fmla="*/ 223867 h 445"/>
              <a:gd name="T80" fmla="*/ 381795 w 498"/>
              <a:gd name="T81" fmla="*/ 276542 h 445"/>
              <a:gd name="T82" fmla="*/ 435653 w 498"/>
              <a:gd name="T83" fmla="*/ 223867 h 445"/>
              <a:gd name="T84" fmla="*/ 488315 w 498"/>
              <a:gd name="T85" fmla="*/ 213093 h 445"/>
              <a:gd name="T86" fmla="*/ 584063 w 498"/>
              <a:gd name="T87" fmla="*/ 171193 h 445"/>
              <a:gd name="T88" fmla="*/ 594834 w 498"/>
              <a:gd name="T89" fmla="*/ 75420 h 445"/>
              <a:gd name="T90" fmla="*/ 86173 w 498"/>
              <a:gd name="T91" fmla="*/ 478860 h 445"/>
              <a:gd name="T92" fmla="*/ 86173 w 498"/>
              <a:gd name="T93" fmla="*/ 478860 h 445"/>
              <a:gd name="T94" fmla="*/ 86173 w 498"/>
              <a:gd name="T95" fmla="*/ 499212 h 445"/>
              <a:gd name="T96" fmla="*/ 106520 w 498"/>
              <a:gd name="T97" fmla="*/ 531535 h 445"/>
              <a:gd name="T98" fmla="*/ 128063 w 498"/>
              <a:gd name="T99" fmla="*/ 520760 h 445"/>
              <a:gd name="T100" fmla="*/ 276472 w 498"/>
              <a:gd name="T101" fmla="*/ 383088 h 445"/>
              <a:gd name="T102" fmla="*/ 233386 w 498"/>
              <a:gd name="T103" fmla="*/ 329216 h 445"/>
              <a:gd name="T104" fmla="*/ 86173 w 498"/>
              <a:gd name="T105" fmla="*/ 478860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Freeform 41"/>
          <p:cNvSpPr>
            <a:spLocks noEditPoints="1"/>
          </p:cNvSpPr>
          <p:nvPr/>
        </p:nvSpPr>
        <p:spPr bwMode="auto">
          <a:xfrm>
            <a:off x="7052362" y="2052203"/>
            <a:ext cx="523391" cy="523391"/>
          </a:xfrm>
          <a:custGeom>
            <a:avLst/>
            <a:gdLst>
              <a:gd name="T0" fmla="*/ 76 w 79"/>
              <a:gd name="T1" fmla="*/ 63 h 79"/>
              <a:gd name="T2" fmla="*/ 55 w 79"/>
              <a:gd name="T3" fmla="*/ 42 h 79"/>
              <a:gd name="T4" fmla="*/ 53 w 79"/>
              <a:gd name="T5" fmla="*/ 41 h 79"/>
              <a:gd name="T6" fmla="*/ 56 w 79"/>
              <a:gd name="T7" fmla="*/ 28 h 79"/>
              <a:gd name="T8" fmla="*/ 48 w 79"/>
              <a:gd name="T9" fmla="*/ 8 h 79"/>
              <a:gd name="T10" fmla="*/ 28 w 79"/>
              <a:gd name="T11" fmla="*/ 0 h 79"/>
              <a:gd name="T12" fmla="*/ 8 w 79"/>
              <a:gd name="T13" fmla="*/ 8 h 79"/>
              <a:gd name="T14" fmla="*/ 0 w 79"/>
              <a:gd name="T15" fmla="*/ 28 h 79"/>
              <a:gd name="T16" fmla="*/ 8 w 79"/>
              <a:gd name="T17" fmla="*/ 48 h 79"/>
              <a:gd name="T18" fmla="*/ 28 w 79"/>
              <a:gd name="T19" fmla="*/ 56 h 79"/>
              <a:gd name="T20" fmla="*/ 41 w 79"/>
              <a:gd name="T21" fmla="*/ 54 h 79"/>
              <a:gd name="T22" fmla="*/ 42 w 79"/>
              <a:gd name="T23" fmla="*/ 55 h 79"/>
              <a:gd name="T24" fmla="*/ 63 w 79"/>
              <a:gd name="T25" fmla="*/ 76 h 79"/>
              <a:gd name="T26" fmla="*/ 76 w 79"/>
              <a:gd name="T27" fmla="*/ 76 h 79"/>
              <a:gd name="T28" fmla="*/ 76 w 79"/>
              <a:gd name="T29" fmla="*/ 63 h 79"/>
              <a:gd name="T30" fmla="*/ 42 w 79"/>
              <a:gd name="T31" fmla="*/ 42 h 79"/>
              <a:gd name="T32" fmla="*/ 28 w 79"/>
              <a:gd name="T33" fmla="*/ 48 h 79"/>
              <a:gd name="T34" fmla="*/ 14 w 79"/>
              <a:gd name="T35" fmla="*/ 42 h 79"/>
              <a:gd name="T36" fmla="*/ 9 w 79"/>
              <a:gd name="T37" fmla="*/ 28 h 79"/>
              <a:gd name="T38" fmla="*/ 14 w 79"/>
              <a:gd name="T39" fmla="*/ 15 h 79"/>
              <a:gd name="T40" fmla="*/ 28 w 79"/>
              <a:gd name="T41" fmla="*/ 9 h 79"/>
              <a:gd name="T42" fmla="*/ 42 w 79"/>
              <a:gd name="T43" fmla="*/ 15 h 79"/>
              <a:gd name="T44" fmla="*/ 48 w 79"/>
              <a:gd name="T45" fmla="*/ 28 h 79"/>
              <a:gd name="T46" fmla="*/ 42 w 79"/>
              <a:gd name="T47" fmla="*/ 4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" h="79">
                <a:moveTo>
                  <a:pt x="76" y="63"/>
                </a:moveTo>
                <a:cubicBezTo>
                  <a:pt x="55" y="42"/>
                  <a:pt x="55" y="42"/>
                  <a:pt x="55" y="42"/>
                </a:cubicBezTo>
                <a:cubicBezTo>
                  <a:pt x="54" y="42"/>
                  <a:pt x="54" y="41"/>
                  <a:pt x="53" y="41"/>
                </a:cubicBezTo>
                <a:cubicBezTo>
                  <a:pt x="55" y="37"/>
                  <a:pt x="56" y="33"/>
                  <a:pt x="56" y="28"/>
                </a:cubicBezTo>
                <a:cubicBezTo>
                  <a:pt x="56" y="21"/>
                  <a:pt x="53" y="13"/>
                  <a:pt x="48" y="8"/>
                </a:cubicBezTo>
                <a:cubicBezTo>
                  <a:pt x="43" y="3"/>
                  <a:pt x="36" y="0"/>
                  <a:pt x="28" y="0"/>
                </a:cubicBezTo>
                <a:cubicBezTo>
                  <a:pt x="20" y="0"/>
                  <a:pt x="13" y="3"/>
                  <a:pt x="8" y="8"/>
                </a:cubicBezTo>
                <a:cubicBezTo>
                  <a:pt x="3" y="13"/>
                  <a:pt x="0" y="21"/>
                  <a:pt x="0" y="28"/>
                </a:cubicBezTo>
                <a:cubicBezTo>
                  <a:pt x="0" y="36"/>
                  <a:pt x="3" y="43"/>
                  <a:pt x="8" y="48"/>
                </a:cubicBezTo>
                <a:cubicBezTo>
                  <a:pt x="13" y="53"/>
                  <a:pt x="20" y="56"/>
                  <a:pt x="28" y="56"/>
                </a:cubicBezTo>
                <a:cubicBezTo>
                  <a:pt x="33" y="56"/>
                  <a:pt x="37" y="55"/>
                  <a:pt x="41" y="54"/>
                </a:cubicBezTo>
                <a:cubicBezTo>
                  <a:pt x="41" y="54"/>
                  <a:pt x="41" y="55"/>
                  <a:pt x="42" y="55"/>
                </a:cubicBezTo>
                <a:cubicBezTo>
                  <a:pt x="63" y="76"/>
                  <a:pt x="63" y="76"/>
                  <a:pt x="63" y="76"/>
                </a:cubicBezTo>
                <a:cubicBezTo>
                  <a:pt x="66" y="79"/>
                  <a:pt x="72" y="79"/>
                  <a:pt x="76" y="76"/>
                </a:cubicBezTo>
                <a:cubicBezTo>
                  <a:pt x="79" y="72"/>
                  <a:pt x="79" y="66"/>
                  <a:pt x="76" y="63"/>
                </a:cubicBezTo>
                <a:close/>
                <a:moveTo>
                  <a:pt x="42" y="42"/>
                </a:moveTo>
                <a:cubicBezTo>
                  <a:pt x="38" y="46"/>
                  <a:pt x="34" y="48"/>
                  <a:pt x="28" y="48"/>
                </a:cubicBezTo>
                <a:cubicBezTo>
                  <a:pt x="23" y="48"/>
                  <a:pt x="18" y="46"/>
                  <a:pt x="14" y="42"/>
                </a:cubicBezTo>
                <a:cubicBezTo>
                  <a:pt x="11" y="39"/>
                  <a:pt x="9" y="34"/>
                  <a:pt x="9" y="28"/>
                </a:cubicBezTo>
                <a:cubicBezTo>
                  <a:pt x="9" y="23"/>
                  <a:pt x="11" y="18"/>
                  <a:pt x="14" y="15"/>
                </a:cubicBezTo>
                <a:cubicBezTo>
                  <a:pt x="18" y="11"/>
                  <a:pt x="23" y="9"/>
                  <a:pt x="28" y="9"/>
                </a:cubicBezTo>
                <a:cubicBezTo>
                  <a:pt x="34" y="9"/>
                  <a:pt x="38" y="11"/>
                  <a:pt x="42" y="15"/>
                </a:cubicBezTo>
                <a:cubicBezTo>
                  <a:pt x="45" y="18"/>
                  <a:pt x="48" y="23"/>
                  <a:pt x="48" y="28"/>
                </a:cubicBezTo>
                <a:cubicBezTo>
                  <a:pt x="48" y="34"/>
                  <a:pt x="45" y="39"/>
                  <a:pt x="42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563970" y="1260979"/>
            <a:ext cx="654538" cy="553362"/>
            <a:chOff x="6777156" y="617412"/>
            <a:chExt cx="688524" cy="576569"/>
          </a:xfrm>
          <a:solidFill>
            <a:schemeClr val="bg1"/>
          </a:solidFill>
        </p:grpSpPr>
        <p:sp>
          <p:nvSpPr>
            <p:cNvPr id="38" name="Freeform 103"/>
            <p:cNvSpPr>
              <a:spLocks/>
            </p:cNvSpPr>
            <p:nvPr/>
          </p:nvSpPr>
          <p:spPr bwMode="auto">
            <a:xfrm>
              <a:off x="6894709" y="788143"/>
              <a:ext cx="450620" cy="405838"/>
            </a:xfrm>
            <a:custGeom>
              <a:avLst/>
              <a:gdLst>
                <a:gd name="T0" fmla="*/ 0 w 161"/>
                <a:gd name="T1" fmla="*/ 62 h 145"/>
                <a:gd name="T2" fmla="*/ 0 w 161"/>
                <a:gd name="T3" fmla="*/ 145 h 145"/>
                <a:gd name="T4" fmla="*/ 31 w 161"/>
                <a:gd name="T5" fmla="*/ 145 h 145"/>
                <a:gd name="T6" fmla="*/ 130 w 161"/>
                <a:gd name="T7" fmla="*/ 145 h 145"/>
                <a:gd name="T8" fmla="*/ 161 w 161"/>
                <a:gd name="T9" fmla="*/ 145 h 145"/>
                <a:gd name="T10" fmla="*/ 161 w 161"/>
                <a:gd name="T11" fmla="*/ 62 h 145"/>
                <a:gd name="T12" fmla="*/ 81 w 161"/>
                <a:gd name="T13" fmla="*/ 0 h 145"/>
                <a:gd name="T14" fmla="*/ 0 w 161"/>
                <a:gd name="T15" fmla="*/ 6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45">
                  <a:moveTo>
                    <a:pt x="0" y="62"/>
                  </a:moveTo>
                  <a:lnTo>
                    <a:pt x="0" y="145"/>
                  </a:lnTo>
                  <a:lnTo>
                    <a:pt x="31" y="145"/>
                  </a:lnTo>
                  <a:lnTo>
                    <a:pt x="130" y="145"/>
                  </a:lnTo>
                  <a:lnTo>
                    <a:pt x="161" y="145"/>
                  </a:lnTo>
                  <a:lnTo>
                    <a:pt x="161" y="62"/>
                  </a:lnTo>
                  <a:lnTo>
                    <a:pt x="81" y="0"/>
                  </a:ln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4"/>
            <p:cNvSpPr>
              <a:spLocks/>
            </p:cNvSpPr>
            <p:nvPr/>
          </p:nvSpPr>
          <p:spPr bwMode="auto">
            <a:xfrm>
              <a:off x="6777156" y="617412"/>
              <a:ext cx="688524" cy="344263"/>
            </a:xfrm>
            <a:custGeom>
              <a:avLst/>
              <a:gdLst>
                <a:gd name="T0" fmla="*/ 225 w 246"/>
                <a:gd name="T1" fmla="*/ 80 h 123"/>
                <a:gd name="T2" fmla="*/ 225 w 246"/>
                <a:gd name="T3" fmla="*/ 21 h 123"/>
                <a:gd name="T4" fmla="*/ 182 w 246"/>
                <a:gd name="T5" fmla="*/ 21 h 123"/>
                <a:gd name="T6" fmla="*/ 182 w 246"/>
                <a:gd name="T7" fmla="*/ 47 h 123"/>
                <a:gd name="T8" fmla="*/ 123 w 246"/>
                <a:gd name="T9" fmla="*/ 0 h 123"/>
                <a:gd name="T10" fmla="*/ 123 w 246"/>
                <a:gd name="T11" fmla="*/ 0 h 123"/>
                <a:gd name="T12" fmla="*/ 123 w 246"/>
                <a:gd name="T13" fmla="*/ 0 h 123"/>
                <a:gd name="T14" fmla="*/ 123 w 246"/>
                <a:gd name="T15" fmla="*/ 0 h 123"/>
                <a:gd name="T16" fmla="*/ 123 w 246"/>
                <a:gd name="T17" fmla="*/ 0 h 123"/>
                <a:gd name="T18" fmla="*/ 0 w 246"/>
                <a:gd name="T19" fmla="*/ 97 h 123"/>
                <a:gd name="T20" fmla="*/ 21 w 246"/>
                <a:gd name="T21" fmla="*/ 123 h 123"/>
                <a:gd name="T22" fmla="*/ 123 w 246"/>
                <a:gd name="T23" fmla="*/ 42 h 123"/>
                <a:gd name="T24" fmla="*/ 225 w 246"/>
                <a:gd name="T25" fmla="*/ 123 h 123"/>
                <a:gd name="T26" fmla="*/ 246 w 246"/>
                <a:gd name="T27" fmla="*/ 97 h 123"/>
                <a:gd name="T28" fmla="*/ 225 w 246"/>
                <a:gd name="T29" fmla="*/ 8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123">
                  <a:moveTo>
                    <a:pt x="225" y="80"/>
                  </a:moveTo>
                  <a:lnTo>
                    <a:pt x="225" y="21"/>
                  </a:lnTo>
                  <a:lnTo>
                    <a:pt x="182" y="21"/>
                  </a:lnTo>
                  <a:lnTo>
                    <a:pt x="182" y="47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0" y="97"/>
                  </a:lnTo>
                  <a:lnTo>
                    <a:pt x="21" y="123"/>
                  </a:lnTo>
                  <a:lnTo>
                    <a:pt x="123" y="42"/>
                  </a:lnTo>
                  <a:lnTo>
                    <a:pt x="225" y="123"/>
                  </a:lnTo>
                  <a:lnTo>
                    <a:pt x="246" y="97"/>
                  </a:lnTo>
                  <a:lnTo>
                    <a:pt x="225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Freeform 52"/>
          <p:cNvSpPr>
            <a:spLocks noEditPoints="1"/>
          </p:cNvSpPr>
          <p:nvPr/>
        </p:nvSpPr>
        <p:spPr bwMode="auto">
          <a:xfrm>
            <a:off x="6589260" y="2796554"/>
            <a:ext cx="517117" cy="503142"/>
          </a:xfrm>
          <a:custGeom>
            <a:avLst/>
            <a:gdLst>
              <a:gd name="T0" fmla="*/ 71 w 78"/>
              <a:gd name="T1" fmla="*/ 0 h 75"/>
              <a:gd name="T2" fmla="*/ 7 w 78"/>
              <a:gd name="T3" fmla="*/ 0 h 75"/>
              <a:gd name="T4" fmla="*/ 0 w 78"/>
              <a:gd name="T5" fmla="*/ 7 h 75"/>
              <a:gd name="T6" fmla="*/ 0 w 78"/>
              <a:gd name="T7" fmla="*/ 46 h 75"/>
              <a:gd name="T8" fmla="*/ 7 w 78"/>
              <a:gd name="T9" fmla="*/ 53 h 75"/>
              <a:gd name="T10" fmla="*/ 43 w 78"/>
              <a:gd name="T11" fmla="*/ 53 h 75"/>
              <a:gd name="T12" fmla="*/ 66 w 78"/>
              <a:gd name="T13" fmla="*/ 75 h 75"/>
              <a:gd name="T14" fmla="*/ 66 w 78"/>
              <a:gd name="T15" fmla="*/ 75 h 75"/>
              <a:gd name="T16" fmla="*/ 66 w 78"/>
              <a:gd name="T17" fmla="*/ 53 h 75"/>
              <a:gd name="T18" fmla="*/ 71 w 78"/>
              <a:gd name="T19" fmla="*/ 53 h 75"/>
              <a:gd name="T20" fmla="*/ 78 w 78"/>
              <a:gd name="T21" fmla="*/ 46 h 75"/>
              <a:gd name="T22" fmla="*/ 78 w 78"/>
              <a:gd name="T23" fmla="*/ 7 h 75"/>
              <a:gd name="T24" fmla="*/ 71 w 78"/>
              <a:gd name="T25" fmla="*/ 0 h 75"/>
              <a:gd name="T26" fmla="*/ 20 w 78"/>
              <a:gd name="T27" fmla="*/ 32 h 75"/>
              <a:gd name="T28" fmla="*/ 15 w 78"/>
              <a:gd name="T29" fmla="*/ 27 h 75"/>
              <a:gd name="T30" fmla="*/ 20 w 78"/>
              <a:gd name="T31" fmla="*/ 21 h 75"/>
              <a:gd name="T32" fmla="*/ 26 w 78"/>
              <a:gd name="T33" fmla="*/ 27 h 75"/>
              <a:gd name="T34" fmla="*/ 20 w 78"/>
              <a:gd name="T35" fmla="*/ 32 h 75"/>
              <a:gd name="T36" fmla="*/ 39 w 78"/>
              <a:gd name="T37" fmla="*/ 32 h 75"/>
              <a:gd name="T38" fmla="*/ 34 w 78"/>
              <a:gd name="T39" fmla="*/ 27 h 75"/>
              <a:gd name="T40" fmla="*/ 39 w 78"/>
              <a:gd name="T41" fmla="*/ 21 h 75"/>
              <a:gd name="T42" fmla="*/ 45 w 78"/>
              <a:gd name="T43" fmla="*/ 27 h 75"/>
              <a:gd name="T44" fmla="*/ 39 w 78"/>
              <a:gd name="T45" fmla="*/ 32 h 75"/>
              <a:gd name="T46" fmla="*/ 59 w 78"/>
              <a:gd name="T47" fmla="*/ 32 h 75"/>
              <a:gd name="T48" fmla="*/ 53 w 78"/>
              <a:gd name="T49" fmla="*/ 27 h 75"/>
              <a:gd name="T50" fmla="*/ 59 w 78"/>
              <a:gd name="T51" fmla="*/ 21 h 75"/>
              <a:gd name="T52" fmla="*/ 64 w 78"/>
              <a:gd name="T53" fmla="*/ 27 h 75"/>
              <a:gd name="T54" fmla="*/ 59 w 78"/>
              <a:gd name="T55" fmla="*/ 3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8" h="75">
                <a:moveTo>
                  <a:pt x="7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0"/>
                  <a:pt x="3" y="53"/>
                  <a:pt x="7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53"/>
                  <a:pt x="66" y="53"/>
                  <a:pt x="66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5" y="53"/>
                  <a:pt x="78" y="50"/>
                  <a:pt x="78" y="4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3"/>
                  <a:pt x="75" y="0"/>
                  <a:pt x="71" y="0"/>
                </a:cubicBezTo>
                <a:close/>
                <a:moveTo>
                  <a:pt x="20" y="32"/>
                </a:moveTo>
                <a:cubicBezTo>
                  <a:pt x="17" y="32"/>
                  <a:pt x="15" y="30"/>
                  <a:pt x="15" y="27"/>
                </a:cubicBezTo>
                <a:cubicBezTo>
                  <a:pt x="15" y="24"/>
                  <a:pt x="17" y="21"/>
                  <a:pt x="20" y="21"/>
                </a:cubicBezTo>
                <a:cubicBezTo>
                  <a:pt x="23" y="21"/>
                  <a:pt x="26" y="24"/>
                  <a:pt x="26" y="27"/>
                </a:cubicBezTo>
                <a:cubicBezTo>
                  <a:pt x="26" y="30"/>
                  <a:pt x="23" y="32"/>
                  <a:pt x="20" y="32"/>
                </a:cubicBezTo>
                <a:close/>
                <a:moveTo>
                  <a:pt x="39" y="32"/>
                </a:moveTo>
                <a:cubicBezTo>
                  <a:pt x="36" y="32"/>
                  <a:pt x="34" y="30"/>
                  <a:pt x="34" y="27"/>
                </a:cubicBezTo>
                <a:cubicBezTo>
                  <a:pt x="34" y="24"/>
                  <a:pt x="36" y="21"/>
                  <a:pt x="39" y="21"/>
                </a:cubicBezTo>
                <a:cubicBezTo>
                  <a:pt x="42" y="21"/>
                  <a:pt x="45" y="24"/>
                  <a:pt x="45" y="27"/>
                </a:cubicBezTo>
                <a:cubicBezTo>
                  <a:pt x="45" y="30"/>
                  <a:pt x="42" y="32"/>
                  <a:pt x="39" y="32"/>
                </a:cubicBezTo>
                <a:close/>
                <a:moveTo>
                  <a:pt x="59" y="32"/>
                </a:moveTo>
                <a:cubicBezTo>
                  <a:pt x="56" y="32"/>
                  <a:pt x="53" y="30"/>
                  <a:pt x="53" y="27"/>
                </a:cubicBezTo>
                <a:cubicBezTo>
                  <a:pt x="53" y="24"/>
                  <a:pt x="56" y="21"/>
                  <a:pt x="59" y="21"/>
                </a:cubicBezTo>
                <a:cubicBezTo>
                  <a:pt x="62" y="21"/>
                  <a:pt x="64" y="24"/>
                  <a:pt x="64" y="27"/>
                </a:cubicBezTo>
                <a:cubicBezTo>
                  <a:pt x="64" y="30"/>
                  <a:pt x="62" y="32"/>
                  <a:pt x="59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745675" y="2696023"/>
            <a:ext cx="663165" cy="584600"/>
            <a:chOff x="9434484" y="5865446"/>
            <a:chExt cx="556945" cy="411233"/>
          </a:xfrm>
          <a:solidFill>
            <a:schemeClr val="bg1"/>
          </a:solidFill>
        </p:grpSpPr>
        <p:sp>
          <p:nvSpPr>
            <p:cNvPr id="41" name="Freeform 66"/>
            <p:cNvSpPr>
              <a:spLocks noEditPoints="1"/>
            </p:cNvSpPr>
            <p:nvPr/>
          </p:nvSpPr>
          <p:spPr bwMode="auto">
            <a:xfrm>
              <a:off x="9447436" y="5865446"/>
              <a:ext cx="531041" cy="323805"/>
            </a:xfrm>
            <a:custGeom>
              <a:avLst/>
              <a:gdLst>
                <a:gd name="T0" fmla="*/ 164 w 164"/>
                <a:gd name="T1" fmla="*/ 0 h 100"/>
                <a:gd name="T2" fmla="*/ 0 w 164"/>
                <a:gd name="T3" fmla="*/ 0 h 100"/>
                <a:gd name="T4" fmla="*/ 0 w 164"/>
                <a:gd name="T5" fmla="*/ 100 h 100"/>
                <a:gd name="T6" fmla="*/ 164 w 164"/>
                <a:gd name="T7" fmla="*/ 100 h 100"/>
                <a:gd name="T8" fmla="*/ 164 w 164"/>
                <a:gd name="T9" fmla="*/ 0 h 100"/>
                <a:gd name="T10" fmla="*/ 157 w 164"/>
                <a:gd name="T11" fmla="*/ 92 h 100"/>
                <a:gd name="T12" fmla="*/ 8 w 164"/>
                <a:gd name="T13" fmla="*/ 92 h 100"/>
                <a:gd name="T14" fmla="*/ 8 w 164"/>
                <a:gd name="T15" fmla="*/ 7 h 100"/>
                <a:gd name="T16" fmla="*/ 157 w 164"/>
                <a:gd name="T17" fmla="*/ 7 h 100"/>
                <a:gd name="T18" fmla="*/ 157 w 164"/>
                <a:gd name="T19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00">
                  <a:moveTo>
                    <a:pt x="164" y="0"/>
                  </a:moveTo>
                  <a:lnTo>
                    <a:pt x="0" y="0"/>
                  </a:lnTo>
                  <a:lnTo>
                    <a:pt x="0" y="100"/>
                  </a:lnTo>
                  <a:lnTo>
                    <a:pt x="164" y="100"/>
                  </a:lnTo>
                  <a:lnTo>
                    <a:pt x="164" y="0"/>
                  </a:lnTo>
                  <a:close/>
                  <a:moveTo>
                    <a:pt x="157" y="92"/>
                  </a:moveTo>
                  <a:lnTo>
                    <a:pt x="8" y="92"/>
                  </a:lnTo>
                  <a:lnTo>
                    <a:pt x="8" y="7"/>
                  </a:lnTo>
                  <a:lnTo>
                    <a:pt x="157" y="7"/>
                  </a:lnTo>
                  <a:lnTo>
                    <a:pt x="157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67"/>
            <p:cNvSpPr>
              <a:spLocks/>
            </p:cNvSpPr>
            <p:nvPr/>
          </p:nvSpPr>
          <p:spPr bwMode="auto">
            <a:xfrm>
              <a:off x="9434484" y="6205442"/>
              <a:ext cx="556945" cy="71237"/>
            </a:xfrm>
            <a:custGeom>
              <a:avLst/>
              <a:gdLst>
                <a:gd name="T0" fmla="*/ 172 w 172"/>
                <a:gd name="T1" fmla="*/ 13 h 22"/>
                <a:gd name="T2" fmla="*/ 168 w 172"/>
                <a:gd name="T3" fmla="*/ 0 h 22"/>
                <a:gd name="T4" fmla="*/ 3 w 172"/>
                <a:gd name="T5" fmla="*/ 0 h 22"/>
                <a:gd name="T6" fmla="*/ 0 w 172"/>
                <a:gd name="T7" fmla="*/ 13 h 22"/>
                <a:gd name="T8" fmla="*/ 0 w 172"/>
                <a:gd name="T9" fmla="*/ 13 h 22"/>
                <a:gd name="T10" fmla="*/ 0 w 172"/>
                <a:gd name="T11" fmla="*/ 22 h 22"/>
                <a:gd name="T12" fmla="*/ 172 w 172"/>
                <a:gd name="T13" fmla="*/ 22 h 22"/>
                <a:gd name="T14" fmla="*/ 172 w 172"/>
                <a:gd name="T15" fmla="*/ 13 h 22"/>
                <a:gd name="T16" fmla="*/ 172 w 172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">
                  <a:moveTo>
                    <a:pt x="172" y="13"/>
                  </a:moveTo>
                  <a:lnTo>
                    <a:pt x="168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172" y="22"/>
                  </a:lnTo>
                  <a:lnTo>
                    <a:pt x="172" y="13"/>
                  </a:lnTo>
                  <a:lnTo>
                    <a:pt x="17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17783" y="13857"/>
            <a:ext cx="662071" cy="1089708"/>
            <a:chOff x="2117783" y="13857"/>
            <a:chExt cx="662071" cy="1089708"/>
          </a:xfrm>
        </p:grpSpPr>
        <p:grpSp>
          <p:nvGrpSpPr>
            <p:cNvPr id="56" name="Group 55"/>
            <p:cNvGrpSpPr/>
            <p:nvPr/>
          </p:nvGrpSpPr>
          <p:grpSpPr>
            <a:xfrm>
              <a:off x="2117783" y="13857"/>
              <a:ext cx="662071" cy="1089708"/>
              <a:chOff x="2117783" y="94067"/>
              <a:chExt cx="662071" cy="1089708"/>
            </a:xfrm>
          </p:grpSpPr>
          <p:sp>
            <p:nvSpPr>
              <p:cNvPr id="54" name="Freeform 18"/>
              <p:cNvSpPr>
                <a:spLocks noEditPoints="1"/>
              </p:cNvSpPr>
              <p:nvPr/>
            </p:nvSpPr>
            <p:spPr bwMode="auto">
              <a:xfrm>
                <a:off x="2117783" y="94067"/>
                <a:ext cx="662071" cy="969368"/>
              </a:xfrm>
              <a:custGeom>
                <a:avLst/>
                <a:gdLst>
                  <a:gd name="T0" fmla="*/ 64 w 64"/>
                  <a:gd name="T1" fmla="*/ 32 h 99"/>
                  <a:gd name="T2" fmla="*/ 32 w 64"/>
                  <a:gd name="T3" fmla="*/ 0 h 99"/>
                  <a:gd name="T4" fmla="*/ 0 w 64"/>
                  <a:gd name="T5" fmla="*/ 32 h 99"/>
                  <a:gd name="T6" fmla="*/ 4 w 64"/>
                  <a:gd name="T7" fmla="*/ 46 h 99"/>
                  <a:gd name="T8" fmla="*/ 4 w 64"/>
                  <a:gd name="T9" fmla="*/ 46 h 99"/>
                  <a:gd name="T10" fmla="*/ 5 w 64"/>
                  <a:gd name="T11" fmla="*/ 48 h 99"/>
                  <a:gd name="T12" fmla="*/ 32 w 64"/>
                  <a:gd name="T13" fmla="*/ 99 h 99"/>
                  <a:gd name="T14" fmla="*/ 60 w 64"/>
                  <a:gd name="T15" fmla="*/ 48 h 99"/>
                  <a:gd name="T16" fmla="*/ 61 w 64"/>
                  <a:gd name="T17" fmla="*/ 46 h 99"/>
                  <a:gd name="T18" fmla="*/ 61 w 64"/>
                  <a:gd name="T19" fmla="*/ 46 h 99"/>
                  <a:gd name="T20" fmla="*/ 61 w 64"/>
                  <a:gd name="T21" fmla="*/ 46 h 99"/>
                  <a:gd name="T22" fmla="*/ 64 w 64"/>
                  <a:gd name="T23" fmla="*/ 32 h 99"/>
                  <a:gd name="T24" fmla="*/ 32 w 64"/>
                  <a:gd name="T25" fmla="*/ 58 h 99"/>
                  <a:gd name="T26" fmla="*/ 7 w 64"/>
                  <a:gd name="T27" fmla="*/ 32 h 99"/>
                  <a:gd name="T28" fmla="*/ 32 w 64"/>
                  <a:gd name="T29" fmla="*/ 6 h 99"/>
                  <a:gd name="T30" fmla="*/ 58 w 64"/>
                  <a:gd name="T31" fmla="*/ 32 h 99"/>
                  <a:gd name="T32" fmla="*/ 32 w 64"/>
                  <a:gd name="T33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99">
                    <a:moveTo>
                      <a:pt x="64" y="32"/>
                    </a:moveTo>
                    <a:cubicBezTo>
                      <a:pt x="64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7"/>
                      <a:pt x="2" y="41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5" y="48"/>
                    </a:cubicBezTo>
                    <a:cubicBezTo>
                      <a:pt x="32" y="99"/>
                      <a:pt x="32" y="99"/>
                      <a:pt x="32" y="99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0" y="47"/>
                      <a:pt x="61" y="46"/>
                      <a:pt x="61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1"/>
                      <a:pt x="64" y="37"/>
                      <a:pt x="64" y="32"/>
                    </a:cubicBezTo>
                    <a:close/>
                    <a:moveTo>
                      <a:pt x="32" y="58"/>
                    </a:moveTo>
                    <a:cubicBezTo>
                      <a:pt x="18" y="58"/>
                      <a:pt x="7" y="46"/>
                      <a:pt x="7" y="32"/>
                    </a:cubicBezTo>
                    <a:cubicBezTo>
                      <a:pt x="7" y="17"/>
                      <a:pt x="18" y="6"/>
                      <a:pt x="32" y="6"/>
                    </a:cubicBezTo>
                    <a:cubicBezTo>
                      <a:pt x="47" y="6"/>
                      <a:pt x="58" y="17"/>
                      <a:pt x="58" y="32"/>
                    </a:cubicBezTo>
                    <a:cubicBezTo>
                      <a:pt x="58" y="46"/>
                      <a:pt x="47" y="58"/>
                      <a:pt x="32" y="5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2390270" y="1057238"/>
                <a:ext cx="112295" cy="126537"/>
              </a:xfrm>
              <a:prstGeom prst="flowChartConnector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152907" y="151836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b="1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V. 02</a:t>
              </a:r>
              <a:endParaRPr lang="id-ID" b="1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99842" y="338777"/>
            <a:ext cx="662071" cy="1089708"/>
            <a:chOff x="7999842" y="338777"/>
            <a:chExt cx="662071" cy="1089708"/>
          </a:xfrm>
        </p:grpSpPr>
        <p:grpSp>
          <p:nvGrpSpPr>
            <p:cNvPr id="58" name="Group 57"/>
            <p:cNvGrpSpPr/>
            <p:nvPr/>
          </p:nvGrpSpPr>
          <p:grpSpPr>
            <a:xfrm>
              <a:off x="7999842" y="338777"/>
              <a:ext cx="662071" cy="1089708"/>
              <a:chOff x="2117783" y="94067"/>
              <a:chExt cx="662071" cy="1089708"/>
            </a:xfrm>
          </p:grpSpPr>
          <p:sp>
            <p:nvSpPr>
              <p:cNvPr id="59" name="Freeform 18"/>
              <p:cNvSpPr>
                <a:spLocks noEditPoints="1"/>
              </p:cNvSpPr>
              <p:nvPr/>
            </p:nvSpPr>
            <p:spPr bwMode="auto">
              <a:xfrm>
                <a:off x="2117783" y="94067"/>
                <a:ext cx="662071" cy="969368"/>
              </a:xfrm>
              <a:custGeom>
                <a:avLst/>
                <a:gdLst>
                  <a:gd name="T0" fmla="*/ 64 w 64"/>
                  <a:gd name="T1" fmla="*/ 32 h 99"/>
                  <a:gd name="T2" fmla="*/ 32 w 64"/>
                  <a:gd name="T3" fmla="*/ 0 h 99"/>
                  <a:gd name="T4" fmla="*/ 0 w 64"/>
                  <a:gd name="T5" fmla="*/ 32 h 99"/>
                  <a:gd name="T6" fmla="*/ 4 w 64"/>
                  <a:gd name="T7" fmla="*/ 46 h 99"/>
                  <a:gd name="T8" fmla="*/ 4 w 64"/>
                  <a:gd name="T9" fmla="*/ 46 h 99"/>
                  <a:gd name="T10" fmla="*/ 5 w 64"/>
                  <a:gd name="T11" fmla="*/ 48 h 99"/>
                  <a:gd name="T12" fmla="*/ 32 w 64"/>
                  <a:gd name="T13" fmla="*/ 99 h 99"/>
                  <a:gd name="T14" fmla="*/ 60 w 64"/>
                  <a:gd name="T15" fmla="*/ 48 h 99"/>
                  <a:gd name="T16" fmla="*/ 61 w 64"/>
                  <a:gd name="T17" fmla="*/ 46 h 99"/>
                  <a:gd name="T18" fmla="*/ 61 w 64"/>
                  <a:gd name="T19" fmla="*/ 46 h 99"/>
                  <a:gd name="T20" fmla="*/ 61 w 64"/>
                  <a:gd name="T21" fmla="*/ 46 h 99"/>
                  <a:gd name="T22" fmla="*/ 64 w 64"/>
                  <a:gd name="T23" fmla="*/ 32 h 99"/>
                  <a:gd name="T24" fmla="*/ 32 w 64"/>
                  <a:gd name="T25" fmla="*/ 58 h 99"/>
                  <a:gd name="T26" fmla="*/ 7 w 64"/>
                  <a:gd name="T27" fmla="*/ 32 h 99"/>
                  <a:gd name="T28" fmla="*/ 32 w 64"/>
                  <a:gd name="T29" fmla="*/ 6 h 99"/>
                  <a:gd name="T30" fmla="*/ 58 w 64"/>
                  <a:gd name="T31" fmla="*/ 32 h 99"/>
                  <a:gd name="T32" fmla="*/ 32 w 64"/>
                  <a:gd name="T33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99">
                    <a:moveTo>
                      <a:pt x="64" y="32"/>
                    </a:moveTo>
                    <a:cubicBezTo>
                      <a:pt x="64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7"/>
                      <a:pt x="2" y="41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5" y="48"/>
                    </a:cubicBezTo>
                    <a:cubicBezTo>
                      <a:pt x="32" y="99"/>
                      <a:pt x="32" y="99"/>
                      <a:pt x="32" y="99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0" y="47"/>
                      <a:pt x="61" y="46"/>
                      <a:pt x="61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1"/>
                      <a:pt x="64" y="37"/>
                      <a:pt x="64" y="32"/>
                    </a:cubicBezTo>
                    <a:close/>
                    <a:moveTo>
                      <a:pt x="32" y="58"/>
                    </a:moveTo>
                    <a:cubicBezTo>
                      <a:pt x="18" y="58"/>
                      <a:pt x="7" y="46"/>
                      <a:pt x="7" y="32"/>
                    </a:cubicBezTo>
                    <a:cubicBezTo>
                      <a:pt x="7" y="17"/>
                      <a:pt x="18" y="6"/>
                      <a:pt x="32" y="6"/>
                    </a:cubicBezTo>
                    <a:cubicBezTo>
                      <a:pt x="47" y="6"/>
                      <a:pt x="58" y="17"/>
                      <a:pt x="58" y="32"/>
                    </a:cubicBezTo>
                    <a:cubicBezTo>
                      <a:pt x="58" y="46"/>
                      <a:pt x="47" y="58"/>
                      <a:pt x="32" y="5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lowchart: Connector 59"/>
              <p:cNvSpPr/>
              <p:nvPr/>
            </p:nvSpPr>
            <p:spPr>
              <a:xfrm>
                <a:off x="2390270" y="1057238"/>
                <a:ext cx="112295" cy="126537"/>
              </a:xfrm>
              <a:prstGeom prst="flowChartConnector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034966" y="476756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b="1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V. 05</a:t>
              </a:r>
              <a:endParaRPr lang="id-ID" b="1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4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9" grpId="0" animBg="1"/>
      <p:bldP spid="19" grpId="1" animBg="1"/>
      <p:bldP spid="22" grpId="0" animBg="1"/>
      <p:bldP spid="22" grpId="1" animBg="1"/>
      <p:bldP spid="25" grpId="0"/>
      <p:bldP spid="25" grpId="1"/>
      <p:bldP spid="26" grpId="0"/>
      <p:bldP spid="26" grpId="1"/>
      <p:bldP spid="27" grpId="0"/>
      <p:bldP spid="27" grpId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81822" y="1652200"/>
            <a:ext cx="3818021" cy="3657599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258693" y="2408676"/>
            <a:ext cx="7664278" cy="144655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d-ID" sz="8800" b="1" dirty="0" smtClean="0">
                <a:solidFill>
                  <a:schemeClr val="bg1"/>
                </a:solidFill>
                <a:latin typeface="Antonio" panose="02000503000000000000" pitchFamily="2" charset="0"/>
              </a:rPr>
              <a:t>CONTACT US TODAY</a:t>
            </a:r>
            <a:endParaRPr lang="id-ID" sz="8800" b="1" dirty="0">
              <a:solidFill>
                <a:schemeClr val="bg1"/>
              </a:solidFill>
              <a:latin typeface="Antonio" panose="020005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025" y="3855226"/>
            <a:ext cx="9134232" cy="58477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WE WILL CHANGE YOUR BUSINESS FOREVER</a:t>
            </a:r>
            <a:endParaRPr lang="id-ID" sz="3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xit" presetSubtype="3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50000" fill="hold" grpId="1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58333E-6 3.7037E-7 L -0.08281 0.00093 " pathEditMode="relative" rAng="0" ptsTypes="AA" p14:bounceEnd="50000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41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xit" presetSubtype="3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5E-6 3.7037E-7 L -0.08281 0.00093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41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/>
          <p:bldP spid="4" grpId="0"/>
          <p:bldP spid="4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975725" y="3021441"/>
            <a:ext cx="7854" cy="17325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767888" y="3021441"/>
            <a:ext cx="16041" cy="1989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780297" y="3339497"/>
            <a:ext cx="16041" cy="1989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540209" y="3259285"/>
            <a:ext cx="16041" cy="1989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32547" y="3259285"/>
            <a:ext cx="16041" cy="1989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823830" y="3259285"/>
            <a:ext cx="16041" cy="1989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379621" y="2973312"/>
            <a:ext cx="9432758" cy="23742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ounded Rectangle 51"/>
          <p:cNvSpPr/>
          <p:nvPr/>
        </p:nvSpPr>
        <p:spPr>
          <a:xfrm>
            <a:off x="4457700" y="3619151"/>
            <a:ext cx="3294147" cy="972237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47" name="Straight Connector 46"/>
          <p:cNvCxnSpPr/>
          <p:nvPr/>
        </p:nvCxnSpPr>
        <p:spPr>
          <a:xfrm>
            <a:off x="3927975" y="4117315"/>
            <a:ext cx="445336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695015" y="3498793"/>
            <a:ext cx="750920" cy="1201449"/>
            <a:chOff x="1640618" y="3881170"/>
            <a:chExt cx="750920" cy="1201449"/>
          </a:xfrm>
        </p:grpSpPr>
        <p:sp>
          <p:nvSpPr>
            <p:cNvPr id="27" name="Rounded Rectangle 26"/>
            <p:cNvSpPr/>
            <p:nvPr/>
          </p:nvSpPr>
          <p:spPr>
            <a:xfrm>
              <a:off x="1640618" y="3881170"/>
              <a:ext cx="750920" cy="1201449"/>
            </a:xfrm>
            <a:prstGeom prst="roundRect">
              <a:avLst>
                <a:gd name="adj" fmla="val 700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88146" y="4973766"/>
              <a:ext cx="60940" cy="559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2488" y="4001529"/>
              <a:ext cx="590367" cy="931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30" name="TextBox 29"/>
          <p:cNvSpPr txBox="1"/>
          <p:nvPr/>
        </p:nvSpPr>
        <p:spPr>
          <a:xfrm>
            <a:off x="3351787" y="771363"/>
            <a:ext cx="5381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spc="300" dirty="0" smtClean="0">
                <a:solidFill>
                  <a:schemeClr val="tx2">
                    <a:lumMod val="75000"/>
                  </a:schemeClr>
                </a:solidFill>
                <a:latin typeface="Antonio" panose="02000503000000000000" pitchFamily="2" charset="0"/>
              </a:rPr>
              <a:t>TODAY MOBILE IS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01001" y="142847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4400" b="1" dirty="0" smtClean="0">
                <a:solidFill>
                  <a:srgbClr val="2E75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FACE OF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15669" y="2040093"/>
            <a:ext cx="4666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Antonio" panose="02000503000000000000" pitchFamily="2" charset="0"/>
              </a:rPr>
              <a:t>CUSTOMER ENGAGEMENT</a:t>
            </a:r>
          </a:p>
        </p:txBody>
      </p:sp>
      <p:sp>
        <p:nvSpPr>
          <p:cNvPr id="38" name="Freeform 109"/>
          <p:cNvSpPr>
            <a:spLocks noChangeArrowheads="1"/>
          </p:cNvSpPr>
          <p:nvPr/>
        </p:nvSpPr>
        <p:spPr bwMode="auto">
          <a:xfrm>
            <a:off x="5080440" y="3568410"/>
            <a:ext cx="279223" cy="216052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" name="Freeform 112"/>
          <p:cNvSpPr>
            <a:spLocks noChangeArrowheads="1"/>
          </p:cNvSpPr>
          <p:nvPr/>
        </p:nvSpPr>
        <p:spPr bwMode="auto">
          <a:xfrm>
            <a:off x="6822985" y="3539791"/>
            <a:ext cx="217449" cy="276218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0" name="Freeform 145"/>
          <p:cNvSpPr>
            <a:spLocks noChangeArrowheads="1"/>
          </p:cNvSpPr>
          <p:nvPr/>
        </p:nvSpPr>
        <p:spPr bwMode="auto">
          <a:xfrm>
            <a:off x="5061933" y="3983965"/>
            <a:ext cx="249573" cy="276216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1" name="Freeform 170"/>
          <p:cNvSpPr>
            <a:spLocks noChangeArrowheads="1"/>
          </p:cNvSpPr>
          <p:nvPr/>
        </p:nvSpPr>
        <p:spPr bwMode="auto">
          <a:xfrm>
            <a:off x="5073749" y="4375317"/>
            <a:ext cx="291025" cy="287157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2" name="AutoShape 32"/>
          <p:cNvSpPr>
            <a:spLocks/>
          </p:cNvSpPr>
          <p:nvPr/>
        </p:nvSpPr>
        <p:spPr bwMode="auto">
          <a:xfrm>
            <a:off x="6809335" y="3978206"/>
            <a:ext cx="231099" cy="2568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ln>
            <a:noFill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3" name="AutoShape 101"/>
          <p:cNvSpPr>
            <a:spLocks/>
          </p:cNvSpPr>
          <p:nvPr/>
        </p:nvSpPr>
        <p:spPr bwMode="auto">
          <a:xfrm>
            <a:off x="6809335" y="4405609"/>
            <a:ext cx="232026" cy="2568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2461912" y="3218339"/>
            <a:ext cx="1525324" cy="1787923"/>
          </a:xfrm>
          <a:custGeom>
            <a:avLst/>
            <a:gdLst>
              <a:gd name="T0" fmla="*/ 2705079 w 957"/>
              <a:gd name="T1" fmla="*/ 1139740 h 1020"/>
              <a:gd name="T2" fmla="*/ 2752409 w 957"/>
              <a:gd name="T3" fmla="*/ 1558494 h 1020"/>
              <a:gd name="T4" fmla="*/ 2563090 w 957"/>
              <a:gd name="T5" fmla="*/ 1868008 h 1020"/>
              <a:gd name="T6" fmla="*/ 2635905 w 957"/>
              <a:gd name="T7" fmla="*/ 1241697 h 1020"/>
              <a:gd name="T8" fmla="*/ 2563090 w 957"/>
              <a:gd name="T9" fmla="*/ 553484 h 1020"/>
              <a:gd name="T10" fmla="*/ 3469637 w 957"/>
              <a:gd name="T11" fmla="*/ 3368241 h 1020"/>
              <a:gd name="T12" fmla="*/ 2563090 w 957"/>
              <a:gd name="T13" fmla="*/ 3714168 h 1020"/>
              <a:gd name="T14" fmla="*/ 1740280 w 957"/>
              <a:gd name="T15" fmla="*/ 58261 h 1020"/>
              <a:gd name="T16" fmla="*/ 2563090 w 957"/>
              <a:gd name="T17" fmla="*/ 1121533 h 1020"/>
              <a:gd name="T18" fmla="*/ 2472071 w 957"/>
              <a:gd name="T19" fmla="*/ 1798823 h 1020"/>
              <a:gd name="T20" fmla="*/ 2563090 w 957"/>
              <a:gd name="T21" fmla="*/ 1868008 h 1020"/>
              <a:gd name="T22" fmla="*/ 2421100 w 957"/>
              <a:gd name="T23" fmla="*/ 2060999 h 1020"/>
              <a:gd name="T24" fmla="*/ 2490275 w 957"/>
              <a:gd name="T25" fmla="*/ 2632690 h 1020"/>
              <a:gd name="T26" fmla="*/ 2563090 w 957"/>
              <a:gd name="T27" fmla="*/ 3714168 h 1020"/>
              <a:gd name="T28" fmla="*/ 1740280 w 957"/>
              <a:gd name="T29" fmla="*/ 3583080 h 1020"/>
              <a:gd name="T30" fmla="*/ 1794891 w 957"/>
              <a:gd name="T31" fmla="*/ 3528460 h 1020"/>
              <a:gd name="T32" fmla="*/ 1740280 w 957"/>
              <a:gd name="T33" fmla="*/ 3477481 h 1020"/>
              <a:gd name="T34" fmla="*/ 1747561 w 957"/>
              <a:gd name="T35" fmla="*/ 3441067 h 1020"/>
              <a:gd name="T36" fmla="*/ 1747561 w 957"/>
              <a:gd name="T37" fmla="*/ 3335469 h 1020"/>
              <a:gd name="T38" fmla="*/ 1740280 w 957"/>
              <a:gd name="T39" fmla="*/ 3280848 h 1020"/>
              <a:gd name="T40" fmla="*/ 2144403 w 957"/>
              <a:gd name="T41" fmla="*/ 2414209 h 1020"/>
              <a:gd name="T42" fmla="*/ 1743920 w 957"/>
              <a:gd name="T43" fmla="*/ 2581711 h 1020"/>
              <a:gd name="T44" fmla="*/ 1740280 w 957"/>
              <a:gd name="T45" fmla="*/ 2232142 h 1020"/>
              <a:gd name="T46" fmla="*/ 1889550 w 957"/>
              <a:gd name="T47" fmla="*/ 2286762 h 1020"/>
              <a:gd name="T48" fmla="*/ 1740280 w 957"/>
              <a:gd name="T49" fmla="*/ 1864367 h 1020"/>
              <a:gd name="T50" fmla="*/ 2137122 w 957"/>
              <a:gd name="T51" fmla="*/ 1827953 h 1020"/>
              <a:gd name="T52" fmla="*/ 2417460 w 957"/>
              <a:gd name="T53" fmla="*/ 1161588 h 1020"/>
              <a:gd name="T54" fmla="*/ 1740280 w 957"/>
              <a:gd name="T55" fmla="*/ 58261 h 1020"/>
              <a:gd name="T56" fmla="*/ 1438097 w 957"/>
              <a:gd name="T57" fmla="*/ 127447 h 1020"/>
              <a:gd name="T58" fmla="*/ 1740280 w 957"/>
              <a:gd name="T59" fmla="*/ 58261 h 1020"/>
              <a:gd name="T60" fmla="*/ 1547320 w 957"/>
              <a:gd name="T61" fmla="*/ 742834 h 1020"/>
              <a:gd name="T62" fmla="*/ 1070381 w 957"/>
              <a:gd name="T63" fmla="*/ 1034141 h 1020"/>
              <a:gd name="T64" fmla="*/ 1317952 w 957"/>
              <a:gd name="T65" fmla="*/ 1842519 h 1020"/>
              <a:gd name="T66" fmla="*/ 1736639 w 957"/>
              <a:gd name="T67" fmla="*/ 1740561 h 1020"/>
              <a:gd name="T68" fmla="*/ 1740280 w 957"/>
              <a:gd name="T69" fmla="*/ 1864367 h 1020"/>
              <a:gd name="T70" fmla="*/ 1594650 w 957"/>
              <a:gd name="T71" fmla="*/ 2286762 h 1020"/>
              <a:gd name="T72" fmla="*/ 1740280 w 957"/>
              <a:gd name="T73" fmla="*/ 2581711 h 1020"/>
              <a:gd name="T74" fmla="*/ 1347078 w 957"/>
              <a:gd name="T75" fmla="*/ 2421492 h 1020"/>
              <a:gd name="T76" fmla="*/ 1740280 w 957"/>
              <a:gd name="T77" fmla="*/ 3280848 h 1020"/>
              <a:gd name="T78" fmla="*/ 1740280 w 957"/>
              <a:gd name="T79" fmla="*/ 3335469 h 1020"/>
              <a:gd name="T80" fmla="*/ 1740280 w 957"/>
              <a:gd name="T81" fmla="*/ 3441067 h 1020"/>
              <a:gd name="T82" fmla="*/ 1696591 w 957"/>
              <a:gd name="T83" fmla="*/ 3528460 h 1020"/>
              <a:gd name="T84" fmla="*/ 1740280 w 957"/>
              <a:gd name="T85" fmla="*/ 3714168 h 1020"/>
              <a:gd name="T86" fmla="*/ 921110 w 957"/>
              <a:gd name="T87" fmla="*/ 2658179 h 1020"/>
              <a:gd name="T88" fmla="*/ 1245137 w 957"/>
              <a:gd name="T89" fmla="*/ 2330458 h 1020"/>
              <a:gd name="T90" fmla="*/ 964799 w 957"/>
              <a:gd name="T91" fmla="*/ 1889856 h 1020"/>
              <a:gd name="T92" fmla="*/ 921110 w 957"/>
              <a:gd name="T93" fmla="*/ 1736920 h 1020"/>
              <a:gd name="T94" fmla="*/ 1004848 w 957"/>
              <a:gd name="T95" fmla="*/ 1241697 h 1020"/>
              <a:gd name="T96" fmla="*/ 921110 w 957"/>
              <a:gd name="T97" fmla="*/ 520712 h 1020"/>
              <a:gd name="T98" fmla="*/ 779121 w 957"/>
              <a:gd name="T99" fmla="*/ 1139740 h 1020"/>
              <a:gd name="T100" fmla="*/ 921110 w 957"/>
              <a:gd name="T101" fmla="*/ 1128816 h 1020"/>
              <a:gd name="T102" fmla="*/ 921110 w 957"/>
              <a:gd name="T103" fmla="*/ 1736920 h 1020"/>
              <a:gd name="T104" fmla="*/ 826451 w 957"/>
              <a:gd name="T105" fmla="*/ 1784257 h 1020"/>
              <a:gd name="T106" fmla="*/ 724510 w 957"/>
              <a:gd name="T107" fmla="*/ 1307241 h 1020"/>
              <a:gd name="T108" fmla="*/ 921110 w 957"/>
              <a:gd name="T109" fmla="*/ 3714168 h 1020"/>
              <a:gd name="T110" fmla="*/ 10922 w 957"/>
              <a:gd name="T111" fmla="*/ 3368241 h 1020"/>
              <a:gd name="T112" fmla="*/ 921110 w 957"/>
              <a:gd name="T113" fmla="*/ 3714168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243791" tIns="121896" rIns="243791" bIns="121896"/>
          <a:lstStyle/>
          <a:p>
            <a:endParaRPr lang="en-US"/>
          </a:p>
        </p:txBody>
      </p:sp>
      <p:sp>
        <p:nvSpPr>
          <p:cNvPr id="45" name="Freeform 6"/>
          <p:cNvSpPr>
            <a:spLocks noEditPoints="1"/>
          </p:cNvSpPr>
          <p:nvPr/>
        </p:nvSpPr>
        <p:spPr bwMode="auto">
          <a:xfrm>
            <a:off x="8381338" y="3218339"/>
            <a:ext cx="1525324" cy="1787923"/>
          </a:xfrm>
          <a:custGeom>
            <a:avLst/>
            <a:gdLst>
              <a:gd name="T0" fmla="*/ 2705079 w 957"/>
              <a:gd name="T1" fmla="*/ 1139740 h 1020"/>
              <a:gd name="T2" fmla="*/ 2752409 w 957"/>
              <a:gd name="T3" fmla="*/ 1558494 h 1020"/>
              <a:gd name="T4" fmla="*/ 2563090 w 957"/>
              <a:gd name="T5" fmla="*/ 1868008 h 1020"/>
              <a:gd name="T6" fmla="*/ 2635905 w 957"/>
              <a:gd name="T7" fmla="*/ 1241697 h 1020"/>
              <a:gd name="T8" fmla="*/ 2563090 w 957"/>
              <a:gd name="T9" fmla="*/ 553484 h 1020"/>
              <a:gd name="T10" fmla="*/ 3469637 w 957"/>
              <a:gd name="T11" fmla="*/ 3368241 h 1020"/>
              <a:gd name="T12" fmla="*/ 2563090 w 957"/>
              <a:gd name="T13" fmla="*/ 3714168 h 1020"/>
              <a:gd name="T14" fmla="*/ 1740280 w 957"/>
              <a:gd name="T15" fmla="*/ 58261 h 1020"/>
              <a:gd name="T16" fmla="*/ 2563090 w 957"/>
              <a:gd name="T17" fmla="*/ 1121533 h 1020"/>
              <a:gd name="T18" fmla="*/ 2472071 w 957"/>
              <a:gd name="T19" fmla="*/ 1798823 h 1020"/>
              <a:gd name="T20" fmla="*/ 2563090 w 957"/>
              <a:gd name="T21" fmla="*/ 1868008 h 1020"/>
              <a:gd name="T22" fmla="*/ 2421100 w 957"/>
              <a:gd name="T23" fmla="*/ 2060999 h 1020"/>
              <a:gd name="T24" fmla="*/ 2490275 w 957"/>
              <a:gd name="T25" fmla="*/ 2632690 h 1020"/>
              <a:gd name="T26" fmla="*/ 2563090 w 957"/>
              <a:gd name="T27" fmla="*/ 3714168 h 1020"/>
              <a:gd name="T28" fmla="*/ 1740280 w 957"/>
              <a:gd name="T29" fmla="*/ 3583080 h 1020"/>
              <a:gd name="T30" fmla="*/ 1794891 w 957"/>
              <a:gd name="T31" fmla="*/ 3528460 h 1020"/>
              <a:gd name="T32" fmla="*/ 1740280 w 957"/>
              <a:gd name="T33" fmla="*/ 3477481 h 1020"/>
              <a:gd name="T34" fmla="*/ 1747561 w 957"/>
              <a:gd name="T35" fmla="*/ 3441067 h 1020"/>
              <a:gd name="T36" fmla="*/ 1747561 w 957"/>
              <a:gd name="T37" fmla="*/ 3335469 h 1020"/>
              <a:gd name="T38" fmla="*/ 1740280 w 957"/>
              <a:gd name="T39" fmla="*/ 3280848 h 1020"/>
              <a:gd name="T40" fmla="*/ 2144403 w 957"/>
              <a:gd name="T41" fmla="*/ 2414209 h 1020"/>
              <a:gd name="T42" fmla="*/ 1743920 w 957"/>
              <a:gd name="T43" fmla="*/ 2581711 h 1020"/>
              <a:gd name="T44" fmla="*/ 1740280 w 957"/>
              <a:gd name="T45" fmla="*/ 2232142 h 1020"/>
              <a:gd name="T46" fmla="*/ 1889550 w 957"/>
              <a:gd name="T47" fmla="*/ 2286762 h 1020"/>
              <a:gd name="T48" fmla="*/ 1740280 w 957"/>
              <a:gd name="T49" fmla="*/ 1864367 h 1020"/>
              <a:gd name="T50" fmla="*/ 2137122 w 957"/>
              <a:gd name="T51" fmla="*/ 1827953 h 1020"/>
              <a:gd name="T52" fmla="*/ 2417460 w 957"/>
              <a:gd name="T53" fmla="*/ 1161588 h 1020"/>
              <a:gd name="T54" fmla="*/ 1740280 w 957"/>
              <a:gd name="T55" fmla="*/ 58261 h 1020"/>
              <a:gd name="T56" fmla="*/ 1438097 w 957"/>
              <a:gd name="T57" fmla="*/ 127447 h 1020"/>
              <a:gd name="T58" fmla="*/ 1740280 w 957"/>
              <a:gd name="T59" fmla="*/ 58261 h 1020"/>
              <a:gd name="T60" fmla="*/ 1547320 w 957"/>
              <a:gd name="T61" fmla="*/ 742834 h 1020"/>
              <a:gd name="T62" fmla="*/ 1070381 w 957"/>
              <a:gd name="T63" fmla="*/ 1034141 h 1020"/>
              <a:gd name="T64" fmla="*/ 1317952 w 957"/>
              <a:gd name="T65" fmla="*/ 1842519 h 1020"/>
              <a:gd name="T66" fmla="*/ 1736639 w 957"/>
              <a:gd name="T67" fmla="*/ 1740561 h 1020"/>
              <a:gd name="T68" fmla="*/ 1740280 w 957"/>
              <a:gd name="T69" fmla="*/ 1864367 h 1020"/>
              <a:gd name="T70" fmla="*/ 1594650 w 957"/>
              <a:gd name="T71" fmla="*/ 2286762 h 1020"/>
              <a:gd name="T72" fmla="*/ 1740280 w 957"/>
              <a:gd name="T73" fmla="*/ 2581711 h 1020"/>
              <a:gd name="T74" fmla="*/ 1347078 w 957"/>
              <a:gd name="T75" fmla="*/ 2421492 h 1020"/>
              <a:gd name="T76" fmla="*/ 1740280 w 957"/>
              <a:gd name="T77" fmla="*/ 3280848 h 1020"/>
              <a:gd name="T78" fmla="*/ 1740280 w 957"/>
              <a:gd name="T79" fmla="*/ 3335469 h 1020"/>
              <a:gd name="T80" fmla="*/ 1740280 w 957"/>
              <a:gd name="T81" fmla="*/ 3441067 h 1020"/>
              <a:gd name="T82" fmla="*/ 1696591 w 957"/>
              <a:gd name="T83" fmla="*/ 3528460 h 1020"/>
              <a:gd name="T84" fmla="*/ 1740280 w 957"/>
              <a:gd name="T85" fmla="*/ 3714168 h 1020"/>
              <a:gd name="T86" fmla="*/ 921110 w 957"/>
              <a:gd name="T87" fmla="*/ 2658179 h 1020"/>
              <a:gd name="T88" fmla="*/ 1245137 w 957"/>
              <a:gd name="T89" fmla="*/ 2330458 h 1020"/>
              <a:gd name="T90" fmla="*/ 964799 w 957"/>
              <a:gd name="T91" fmla="*/ 1889856 h 1020"/>
              <a:gd name="T92" fmla="*/ 921110 w 957"/>
              <a:gd name="T93" fmla="*/ 1736920 h 1020"/>
              <a:gd name="T94" fmla="*/ 1004848 w 957"/>
              <a:gd name="T95" fmla="*/ 1241697 h 1020"/>
              <a:gd name="T96" fmla="*/ 921110 w 957"/>
              <a:gd name="T97" fmla="*/ 520712 h 1020"/>
              <a:gd name="T98" fmla="*/ 779121 w 957"/>
              <a:gd name="T99" fmla="*/ 1139740 h 1020"/>
              <a:gd name="T100" fmla="*/ 921110 w 957"/>
              <a:gd name="T101" fmla="*/ 1128816 h 1020"/>
              <a:gd name="T102" fmla="*/ 921110 w 957"/>
              <a:gd name="T103" fmla="*/ 1736920 h 1020"/>
              <a:gd name="T104" fmla="*/ 826451 w 957"/>
              <a:gd name="T105" fmla="*/ 1784257 h 1020"/>
              <a:gd name="T106" fmla="*/ 724510 w 957"/>
              <a:gd name="T107" fmla="*/ 1307241 h 1020"/>
              <a:gd name="T108" fmla="*/ 921110 w 957"/>
              <a:gd name="T109" fmla="*/ 3714168 h 1020"/>
              <a:gd name="T110" fmla="*/ 10922 w 957"/>
              <a:gd name="T111" fmla="*/ 3368241 h 1020"/>
              <a:gd name="T112" fmla="*/ 921110 w 957"/>
              <a:gd name="T113" fmla="*/ 3714168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243791" tIns="121896" rIns="243791" bIns="12189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xit" presetSubtype="54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54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54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54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54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54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xit" presetSubtype="54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3" presetClass="exit" presetSubtype="54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2" grpId="0" animBg="1"/>
      <p:bldP spid="52" grpId="1" animBg="1"/>
      <p:bldP spid="30" grpId="0"/>
      <p:bldP spid="30" grpId="1"/>
      <p:bldP spid="31" grpId="0"/>
      <p:bldP spid="31" grpId="1"/>
      <p:bldP spid="32" grpId="0"/>
      <p:bldP spid="32" grpId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bg1">
                <a:lumMod val="95000"/>
              </a:schemeClr>
            </a:gs>
            <a:gs pos="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83" y="612927"/>
            <a:ext cx="2743200" cy="2743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73858" y="3532295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latin typeface="Agency FB" panose="020B0503020202020204" pitchFamily="34" charset="0"/>
              </a:rPr>
              <a:t>WWW.WEBSITE.COM</a:t>
            </a:r>
            <a:endParaRPr lang="id-ID" sz="3600" b="1" dirty="0">
              <a:latin typeface="Agency FB" panose="020B0503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7269" y="4150507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Agency FB" panose="020B0503020202020204" pitchFamily="34" charset="0"/>
              </a:rPr>
              <a:t>YOUR TAGLINE</a:t>
            </a:r>
            <a:endParaRPr lang="id-ID" sz="2800" dirty="0">
              <a:latin typeface="Agency FB" panose="020B0503020202020204" pitchFamily="34" charset="0"/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772257" y="5447173"/>
            <a:ext cx="748667" cy="670790"/>
          </a:xfrm>
          <a:custGeom>
            <a:avLst/>
            <a:gdLst>
              <a:gd name="T0" fmla="*/ 1314442 w 280"/>
              <a:gd name="T1" fmla="*/ 126834 h 228"/>
              <a:gd name="T2" fmla="*/ 1159526 w 280"/>
              <a:gd name="T3" fmla="*/ 169112 h 228"/>
              <a:gd name="T4" fmla="*/ 1276887 w 280"/>
              <a:gd name="T5" fmla="*/ 23488 h 228"/>
              <a:gd name="T6" fmla="*/ 1107887 w 280"/>
              <a:gd name="T7" fmla="*/ 89254 h 228"/>
              <a:gd name="T8" fmla="*/ 910721 w 280"/>
              <a:gd name="T9" fmla="*/ 0 h 228"/>
              <a:gd name="T10" fmla="*/ 638443 w 280"/>
              <a:gd name="T11" fmla="*/ 272458 h 228"/>
              <a:gd name="T12" fmla="*/ 647832 w 280"/>
              <a:gd name="T13" fmla="*/ 333526 h 228"/>
              <a:gd name="T14" fmla="*/ 89194 w 280"/>
              <a:gd name="T15" fmla="*/ 51673 h 228"/>
              <a:gd name="T16" fmla="*/ 56333 w 280"/>
              <a:gd name="T17" fmla="*/ 187902 h 228"/>
              <a:gd name="T18" fmla="*/ 173694 w 280"/>
              <a:gd name="T19" fmla="*/ 413385 h 228"/>
              <a:gd name="T20" fmla="*/ 51639 w 280"/>
              <a:gd name="T21" fmla="*/ 375804 h 228"/>
              <a:gd name="T22" fmla="*/ 51639 w 280"/>
              <a:gd name="T23" fmla="*/ 380502 h 228"/>
              <a:gd name="T24" fmla="*/ 267583 w 280"/>
              <a:gd name="T25" fmla="*/ 648262 h 228"/>
              <a:gd name="T26" fmla="*/ 197166 w 280"/>
              <a:gd name="T27" fmla="*/ 657657 h 228"/>
              <a:gd name="T28" fmla="*/ 145528 w 280"/>
              <a:gd name="T29" fmla="*/ 652960 h 228"/>
              <a:gd name="T30" fmla="*/ 399027 w 280"/>
              <a:gd name="T31" fmla="*/ 836164 h 228"/>
              <a:gd name="T32" fmla="*/ 65722 w 280"/>
              <a:gd name="T33" fmla="*/ 953603 h 228"/>
              <a:gd name="T34" fmla="*/ 0 w 280"/>
              <a:gd name="T35" fmla="*/ 948906 h 228"/>
              <a:gd name="T36" fmla="*/ 413110 w 280"/>
              <a:gd name="T37" fmla="*/ 1071042 h 228"/>
              <a:gd name="T38" fmla="*/ 1178303 w 280"/>
              <a:gd name="T39" fmla="*/ 305341 h 228"/>
              <a:gd name="T40" fmla="*/ 1178303 w 280"/>
              <a:gd name="T41" fmla="*/ 267761 h 228"/>
              <a:gd name="T42" fmla="*/ 1314442 w 280"/>
              <a:gd name="T43" fmla="*/ 126834 h 2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182843" tIns="91422" rIns="182843" bIns="91422"/>
          <a:lstStyle/>
          <a:p>
            <a:endParaRPr lang="en-US"/>
          </a:p>
        </p:txBody>
      </p:sp>
      <p:sp>
        <p:nvSpPr>
          <p:cNvPr id="23" name="Freeform 238"/>
          <p:cNvSpPr>
            <a:spLocks noChangeArrowheads="1"/>
          </p:cNvSpPr>
          <p:nvPr/>
        </p:nvSpPr>
        <p:spPr bwMode="auto">
          <a:xfrm>
            <a:off x="1232642" y="5413763"/>
            <a:ext cx="417937" cy="670790"/>
          </a:xfrm>
          <a:custGeom>
            <a:avLst/>
            <a:gdLst>
              <a:gd name="T0" fmla="*/ 502 w 503"/>
              <a:gd name="T1" fmla="*/ 351 h 980"/>
              <a:gd name="T2" fmla="*/ 318 w 503"/>
              <a:gd name="T3" fmla="*/ 351 h 980"/>
              <a:gd name="T4" fmla="*/ 318 w 503"/>
              <a:gd name="T5" fmla="*/ 260 h 980"/>
              <a:gd name="T6" fmla="*/ 368 w 503"/>
              <a:gd name="T7" fmla="*/ 176 h 980"/>
              <a:gd name="T8" fmla="*/ 485 w 503"/>
              <a:gd name="T9" fmla="*/ 176 h 980"/>
              <a:gd name="T10" fmla="*/ 485 w 503"/>
              <a:gd name="T11" fmla="*/ 0 h 980"/>
              <a:gd name="T12" fmla="*/ 284 w 503"/>
              <a:gd name="T13" fmla="*/ 0 h 980"/>
              <a:gd name="T14" fmla="*/ 117 w 503"/>
              <a:gd name="T15" fmla="*/ 168 h 980"/>
              <a:gd name="T16" fmla="*/ 117 w 503"/>
              <a:gd name="T17" fmla="*/ 351 h 980"/>
              <a:gd name="T18" fmla="*/ 0 w 503"/>
              <a:gd name="T19" fmla="*/ 351 h 980"/>
              <a:gd name="T20" fmla="*/ 0 w 503"/>
              <a:gd name="T21" fmla="*/ 494 h 980"/>
              <a:gd name="T22" fmla="*/ 117 w 503"/>
              <a:gd name="T23" fmla="*/ 494 h 980"/>
              <a:gd name="T24" fmla="*/ 117 w 503"/>
              <a:gd name="T25" fmla="*/ 979 h 980"/>
              <a:gd name="T26" fmla="*/ 318 w 503"/>
              <a:gd name="T27" fmla="*/ 979 h 980"/>
              <a:gd name="T28" fmla="*/ 318 w 503"/>
              <a:gd name="T29" fmla="*/ 494 h 980"/>
              <a:gd name="T30" fmla="*/ 451 w 503"/>
              <a:gd name="T31" fmla="*/ 494 h 980"/>
              <a:gd name="T32" fmla="*/ 502 w 503"/>
              <a:gd name="T33" fmla="*/ 351 h 980"/>
              <a:gd name="T34" fmla="*/ 502 w 503"/>
              <a:gd name="T35" fmla="*/ 351 h 980"/>
              <a:gd name="T36" fmla="*/ 502 w 503"/>
              <a:gd name="T37" fmla="*/ 351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3" h="980">
                <a:moveTo>
                  <a:pt x="502" y="351"/>
                </a:moveTo>
                <a:cubicBezTo>
                  <a:pt x="318" y="351"/>
                  <a:pt x="318" y="351"/>
                  <a:pt x="318" y="351"/>
                </a:cubicBezTo>
                <a:cubicBezTo>
                  <a:pt x="318" y="260"/>
                  <a:pt x="318" y="260"/>
                  <a:pt x="318" y="260"/>
                </a:cubicBezTo>
                <a:cubicBezTo>
                  <a:pt x="318" y="260"/>
                  <a:pt x="309" y="176"/>
                  <a:pt x="368" y="176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0"/>
                  <a:pt x="485" y="0"/>
                  <a:pt x="485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0"/>
                  <a:pt x="117" y="0"/>
                  <a:pt x="117" y="168"/>
                </a:cubicBezTo>
                <a:cubicBezTo>
                  <a:pt x="117" y="209"/>
                  <a:pt x="117" y="268"/>
                  <a:pt x="117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494"/>
                  <a:pt x="0" y="494"/>
                  <a:pt x="0" y="494"/>
                </a:cubicBezTo>
                <a:cubicBezTo>
                  <a:pt x="117" y="494"/>
                  <a:pt x="117" y="494"/>
                  <a:pt x="117" y="494"/>
                </a:cubicBezTo>
                <a:cubicBezTo>
                  <a:pt x="117" y="719"/>
                  <a:pt x="117" y="979"/>
                  <a:pt x="117" y="979"/>
                </a:cubicBezTo>
                <a:cubicBezTo>
                  <a:pt x="318" y="979"/>
                  <a:pt x="318" y="979"/>
                  <a:pt x="318" y="979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451" y="494"/>
                  <a:pt x="451" y="494"/>
                  <a:pt x="451" y="494"/>
                </a:cubicBezTo>
                <a:lnTo>
                  <a:pt x="502" y="351"/>
                </a:lnTo>
                <a:close/>
                <a:moveTo>
                  <a:pt x="502" y="351"/>
                </a:moveTo>
                <a:lnTo>
                  <a:pt x="502" y="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aleway Light"/>
              <a:ea typeface="SimSu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2879" y="5562684"/>
            <a:ext cx="378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facebook.com/</a:t>
            </a:r>
            <a:r>
              <a:rPr lang="en-US" sz="28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username</a:t>
            </a:r>
            <a:endParaRPr lang="id-ID" sz="28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0912" y="5562684"/>
            <a:ext cx="3405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twitter.com</a:t>
            </a:r>
            <a:r>
              <a:rPr lang="en-US" sz="28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/username</a:t>
            </a:r>
            <a:endParaRPr lang="id-ID" sz="28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0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493206" y="2397547"/>
            <a:ext cx="3294147" cy="972237"/>
          </a:xfrm>
          <a:prstGeom prst="round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3058168" y="3186736"/>
            <a:ext cx="4596304" cy="3083343"/>
            <a:chOff x="2480649" y="417095"/>
            <a:chExt cx="4596304" cy="3083343"/>
          </a:xfrm>
          <a:solidFill>
            <a:srgbClr val="2E75B6"/>
          </a:solidFill>
        </p:grpSpPr>
        <p:sp>
          <p:nvSpPr>
            <p:cNvPr id="2" name="Freeform 11"/>
            <p:cNvSpPr>
              <a:spLocks noEditPoints="1"/>
            </p:cNvSpPr>
            <p:nvPr/>
          </p:nvSpPr>
          <p:spPr bwMode="auto">
            <a:xfrm>
              <a:off x="3044508" y="417095"/>
              <a:ext cx="3468587" cy="2567702"/>
            </a:xfrm>
            <a:custGeom>
              <a:avLst/>
              <a:gdLst>
                <a:gd name="T0" fmla="*/ 203 w 203"/>
                <a:gd name="T1" fmla="*/ 0 h 152"/>
                <a:gd name="T2" fmla="*/ 0 w 203"/>
                <a:gd name="T3" fmla="*/ 0 h 152"/>
                <a:gd name="T4" fmla="*/ 0 w 203"/>
                <a:gd name="T5" fmla="*/ 152 h 152"/>
                <a:gd name="T6" fmla="*/ 203 w 203"/>
                <a:gd name="T7" fmla="*/ 152 h 152"/>
                <a:gd name="T8" fmla="*/ 203 w 203"/>
                <a:gd name="T9" fmla="*/ 0 h 152"/>
                <a:gd name="T10" fmla="*/ 192 w 203"/>
                <a:gd name="T11" fmla="*/ 140 h 152"/>
                <a:gd name="T12" fmla="*/ 12 w 203"/>
                <a:gd name="T13" fmla="*/ 140 h 152"/>
                <a:gd name="T14" fmla="*/ 12 w 203"/>
                <a:gd name="T15" fmla="*/ 12 h 152"/>
                <a:gd name="T16" fmla="*/ 192 w 203"/>
                <a:gd name="T17" fmla="*/ 12 h 152"/>
                <a:gd name="T18" fmla="*/ 192 w 203"/>
                <a:gd name="T19" fmla="*/ 1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52">
                  <a:moveTo>
                    <a:pt x="203" y="0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203" y="152"/>
                  </a:lnTo>
                  <a:lnTo>
                    <a:pt x="203" y="0"/>
                  </a:lnTo>
                  <a:close/>
                  <a:moveTo>
                    <a:pt x="192" y="140"/>
                  </a:moveTo>
                  <a:lnTo>
                    <a:pt x="12" y="140"/>
                  </a:lnTo>
                  <a:lnTo>
                    <a:pt x="12" y="12"/>
                  </a:lnTo>
                  <a:lnTo>
                    <a:pt x="192" y="12"/>
                  </a:lnTo>
                  <a:lnTo>
                    <a:pt x="192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" name="Freeform 12"/>
            <p:cNvSpPr>
              <a:spLocks noEditPoints="1"/>
            </p:cNvSpPr>
            <p:nvPr/>
          </p:nvSpPr>
          <p:spPr bwMode="auto">
            <a:xfrm>
              <a:off x="2480649" y="2942971"/>
              <a:ext cx="4596304" cy="557467"/>
            </a:xfrm>
            <a:custGeom>
              <a:avLst/>
              <a:gdLst>
                <a:gd name="T0" fmla="*/ 100 w 114"/>
                <a:gd name="T1" fmla="*/ 0 h 14"/>
                <a:gd name="T2" fmla="*/ 57 w 114"/>
                <a:gd name="T3" fmla="*/ 0 h 14"/>
                <a:gd name="T4" fmla="*/ 14 w 114"/>
                <a:gd name="T5" fmla="*/ 0 h 14"/>
                <a:gd name="T6" fmla="*/ 0 w 114"/>
                <a:gd name="T7" fmla="*/ 5 h 14"/>
                <a:gd name="T8" fmla="*/ 0 w 114"/>
                <a:gd name="T9" fmla="*/ 10 h 14"/>
                <a:gd name="T10" fmla="*/ 10 w 114"/>
                <a:gd name="T11" fmla="*/ 14 h 14"/>
                <a:gd name="T12" fmla="*/ 41 w 114"/>
                <a:gd name="T13" fmla="*/ 14 h 14"/>
                <a:gd name="T14" fmla="*/ 73 w 114"/>
                <a:gd name="T15" fmla="*/ 14 h 14"/>
                <a:gd name="T16" fmla="*/ 104 w 114"/>
                <a:gd name="T17" fmla="*/ 14 h 14"/>
                <a:gd name="T18" fmla="*/ 114 w 114"/>
                <a:gd name="T19" fmla="*/ 10 h 14"/>
                <a:gd name="T20" fmla="*/ 114 w 114"/>
                <a:gd name="T21" fmla="*/ 5 h 14"/>
                <a:gd name="T22" fmla="*/ 100 w 114"/>
                <a:gd name="T23" fmla="*/ 0 h 14"/>
                <a:gd name="T24" fmla="*/ 64 w 114"/>
                <a:gd name="T25" fmla="*/ 11 h 14"/>
                <a:gd name="T26" fmla="*/ 52 w 114"/>
                <a:gd name="T27" fmla="*/ 11 h 14"/>
                <a:gd name="T28" fmla="*/ 51 w 114"/>
                <a:gd name="T29" fmla="*/ 10 h 14"/>
                <a:gd name="T30" fmla="*/ 52 w 114"/>
                <a:gd name="T31" fmla="*/ 9 h 14"/>
                <a:gd name="T32" fmla="*/ 52 w 114"/>
                <a:gd name="T33" fmla="*/ 9 h 14"/>
                <a:gd name="T34" fmla="*/ 64 w 114"/>
                <a:gd name="T35" fmla="*/ 9 h 14"/>
                <a:gd name="T36" fmla="*/ 65 w 114"/>
                <a:gd name="T37" fmla="*/ 10 h 14"/>
                <a:gd name="T38" fmla="*/ 64 w 114"/>
                <a:gd name="T39" fmla="*/ 11 h 14"/>
                <a:gd name="T40" fmla="*/ 14 w 114"/>
                <a:gd name="T41" fmla="*/ 3 h 14"/>
                <a:gd name="T42" fmla="*/ 17 w 114"/>
                <a:gd name="T43" fmla="*/ 2 h 14"/>
                <a:gd name="T44" fmla="*/ 98 w 114"/>
                <a:gd name="T45" fmla="*/ 2 h 14"/>
                <a:gd name="T46" fmla="*/ 102 w 114"/>
                <a:gd name="T47" fmla="*/ 3 h 14"/>
                <a:gd name="T48" fmla="*/ 14 w 114"/>
                <a:gd name="T4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4">
                  <a:moveTo>
                    <a:pt x="10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" y="14"/>
                    <a:pt x="10" y="14"/>
                  </a:cubicBezTo>
                  <a:cubicBezTo>
                    <a:pt x="18" y="14"/>
                    <a:pt x="41" y="14"/>
                    <a:pt x="41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96" y="14"/>
                    <a:pt x="104" y="14"/>
                  </a:cubicBezTo>
                  <a:cubicBezTo>
                    <a:pt x="112" y="14"/>
                    <a:pt x="114" y="10"/>
                    <a:pt x="114" y="10"/>
                  </a:cubicBezTo>
                  <a:cubicBezTo>
                    <a:pt x="114" y="5"/>
                    <a:pt x="114" y="5"/>
                    <a:pt x="114" y="5"/>
                  </a:cubicBezTo>
                  <a:lnTo>
                    <a:pt x="100" y="0"/>
                  </a:lnTo>
                  <a:close/>
                  <a:moveTo>
                    <a:pt x="64" y="11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0"/>
                    <a:pt x="51" y="10"/>
                  </a:cubicBezTo>
                  <a:cubicBezTo>
                    <a:pt x="51" y="9"/>
                    <a:pt x="51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5" y="9"/>
                    <a:pt x="65" y="10"/>
                  </a:cubicBezTo>
                  <a:cubicBezTo>
                    <a:pt x="65" y="10"/>
                    <a:pt x="64" y="11"/>
                    <a:pt x="64" y="11"/>
                  </a:cubicBezTo>
                  <a:close/>
                  <a:moveTo>
                    <a:pt x="14" y="3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102" y="3"/>
                    <a:pt x="102" y="3"/>
                    <a:pt x="102" y="3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010531" y="3593430"/>
            <a:ext cx="2695073" cy="272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AutoShape 11"/>
          <p:cNvSpPr>
            <a:spLocks/>
          </p:cNvSpPr>
          <p:nvPr/>
        </p:nvSpPr>
        <p:spPr bwMode="auto">
          <a:xfrm rot="5400000">
            <a:off x="4267702" y="3690184"/>
            <a:ext cx="817152" cy="13314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8702" y="3947354"/>
            <a:ext cx="1226902" cy="4481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478702" y="4476744"/>
            <a:ext cx="617302" cy="287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6232681" y="4476744"/>
            <a:ext cx="476774" cy="287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4810888" y="4894462"/>
            <a:ext cx="1122947" cy="55985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latin typeface="Agency FB" panose="020B0503020202020204" pitchFamily="34" charset="0"/>
              </a:rPr>
              <a:t>DOWNLOAD</a:t>
            </a:r>
          </a:p>
          <a:p>
            <a:pPr algn="ctr"/>
            <a:r>
              <a:rPr lang="id-ID" sz="1400" dirty="0" smtClean="0">
                <a:latin typeface="Agency FB" panose="020B0503020202020204" pitchFamily="34" charset="0"/>
              </a:rPr>
              <a:t>OUR APP</a:t>
            </a:r>
            <a:endParaRPr lang="id-ID" sz="1400" dirty="0">
              <a:latin typeface="Agency FB" panose="020B05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8247" y="445627"/>
            <a:ext cx="7802392" cy="587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BUSSINESS IS ONLINE &amp; HAS A MOBILE APP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4826" y="800651"/>
            <a:ext cx="7749236" cy="744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  <a:cs typeface="Courier New" panose="02070309020205020404" pitchFamily="49" charset="0"/>
              </a:rPr>
              <a:t>YOUR BUSSINESS WILL DO WONDERS</a:t>
            </a:r>
            <a:endParaRPr lang="id-ID" sz="3200" b="1" dirty="0">
              <a:solidFill>
                <a:schemeClr val="tx2">
                  <a:lumMod val="75000"/>
                </a:schemeClr>
              </a:solidFill>
              <a:latin typeface="Raleway" panose="020B0003030101060003" pitchFamily="34" charset="0"/>
              <a:cs typeface="Courier New" panose="020703090202050204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14260" y="5059901"/>
            <a:ext cx="1098629" cy="2918133"/>
            <a:chOff x="7804739" y="3868942"/>
            <a:chExt cx="1098629" cy="2918133"/>
          </a:xfrm>
        </p:grpSpPr>
        <p:sp>
          <p:nvSpPr>
            <p:cNvPr id="13" name="Freeform 93"/>
            <p:cNvSpPr>
              <a:spLocks/>
            </p:cNvSpPr>
            <p:nvPr/>
          </p:nvSpPr>
          <p:spPr bwMode="auto">
            <a:xfrm>
              <a:off x="7804739" y="3868942"/>
              <a:ext cx="1098629" cy="1538871"/>
            </a:xfrm>
            <a:custGeom>
              <a:avLst/>
              <a:gdLst>
                <a:gd name="T0" fmla="*/ 2 w 39"/>
                <a:gd name="T1" fmla="*/ 48 h 79"/>
                <a:gd name="T2" fmla="*/ 4 w 39"/>
                <a:gd name="T3" fmla="*/ 6 h 79"/>
                <a:gd name="T4" fmla="*/ 10 w 39"/>
                <a:gd name="T5" fmla="*/ 6 h 79"/>
                <a:gd name="T6" fmla="*/ 11 w 39"/>
                <a:gd name="T7" fmla="*/ 33 h 79"/>
                <a:gd name="T8" fmla="*/ 16 w 39"/>
                <a:gd name="T9" fmla="*/ 33 h 79"/>
                <a:gd name="T10" fmla="*/ 17 w 39"/>
                <a:gd name="T11" fmla="*/ 33 h 79"/>
                <a:gd name="T12" fmla="*/ 23 w 39"/>
                <a:gd name="T13" fmla="*/ 35 h 79"/>
                <a:gd name="T14" fmla="*/ 31 w 39"/>
                <a:gd name="T15" fmla="*/ 38 h 79"/>
                <a:gd name="T16" fmla="*/ 34 w 39"/>
                <a:gd name="T17" fmla="*/ 39 h 79"/>
                <a:gd name="T18" fmla="*/ 37 w 39"/>
                <a:gd name="T19" fmla="*/ 45 h 79"/>
                <a:gd name="T20" fmla="*/ 37 w 39"/>
                <a:gd name="T21" fmla="*/ 45 h 79"/>
                <a:gd name="T22" fmla="*/ 37 w 39"/>
                <a:gd name="T23" fmla="*/ 45 h 79"/>
                <a:gd name="T24" fmla="*/ 37 w 39"/>
                <a:gd name="T25" fmla="*/ 48 h 79"/>
                <a:gd name="T26" fmla="*/ 37 w 39"/>
                <a:gd name="T27" fmla="*/ 66 h 79"/>
                <a:gd name="T28" fmla="*/ 32 w 39"/>
                <a:gd name="T29" fmla="*/ 75 h 79"/>
                <a:gd name="T30" fmla="*/ 20 w 39"/>
                <a:gd name="T31" fmla="*/ 76 h 79"/>
                <a:gd name="T32" fmla="*/ 6 w 39"/>
                <a:gd name="T33" fmla="*/ 69 h 79"/>
                <a:gd name="T34" fmla="*/ 0 w 39"/>
                <a:gd name="T35" fmla="*/ 58 h 79"/>
                <a:gd name="T36" fmla="*/ 2 w 39"/>
                <a:gd name="T37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79">
                  <a:moveTo>
                    <a:pt x="2" y="48"/>
                  </a:moveTo>
                  <a:cubicBezTo>
                    <a:pt x="3" y="37"/>
                    <a:pt x="3" y="13"/>
                    <a:pt x="4" y="6"/>
                  </a:cubicBezTo>
                  <a:cubicBezTo>
                    <a:pt x="3" y="2"/>
                    <a:pt x="9" y="0"/>
                    <a:pt x="10" y="6"/>
                  </a:cubicBezTo>
                  <a:cubicBezTo>
                    <a:pt x="11" y="11"/>
                    <a:pt x="11" y="32"/>
                    <a:pt x="11" y="33"/>
                  </a:cubicBezTo>
                  <a:cubicBezTo>
                    <a:pt x="11" y="34"/>
                    <a:pt x="15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0" y="33"/>
                    <a:pt x="20" y="35"/>
                    <a:pt x="23" y="35"/>
                  </a:cubicBezTo>
                  <a:cubicBezTo>
                    <a:pt x="28" y="34"/>
                    <a:pt x="27" y="38"/>
                    <a:pt x="31" y="38"/>
                  </a:cubicBezTo>
                  <a:cubicBezTo>
                    <a:pt x="33" y="38"/>
                    <a:pt x="34" y="39"/>
                    <a:pt x="34" y="39"/>
                  </a:cubicBezTo>
                  <a:cubicBezTo>
                    <a:pt x="36" y="40"/>
                    <a:pt x="36" y="42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53"/>
                    <a:pt x="39" y="62"/>
                    <a:pt x="37" y="66"/>
                  </a:cubicBezTo>
                  <a:cubicBezTo>
                    <a:pt x="35" y="69"/>
                    <a:pt x="33" y="71"/>
                    <a:pt x="32" y="75"/>
                  </a:cubicBezTo>
                  <a:cubicBezTo>
                    <a:pt x="31" y="79"/>
                    <a:pt x="29" y="79"/>
                    <a:pt x="20" y="76"/>
                  </a:cubicBezTo>
                  <a:cubicBezTo>
                    <a:pt x="10" y="72"/>
                    <a:pt x="8" y="70"/>
                    <a:pt x="6" y="69"/>
                  </a:cubicBezTo>
                  <a:cubicBezTo>
                    <a:pt x="3" y="66"/>
                    <a:pt x="1" y="62"/>
                    <a:pt x="0" y="58"/>
                  </a:cubicBezTo>
                  <a:cubicBezTo>
                    <a:pt x="0" y="55"/>
                    <a:pt x="0" y="52"/>
                    <a:pt x="2" y="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982213" y="5247392"/>
              <a:ext cx="791446" cy="3344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03375" y="5407813"/>
              <a:ext cx="949123" cy="137926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44" y="4894462"/>
            <a:ext cx="776375" cy="7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821933" y="1734759"/>
            <a:ext cx="1456997" cy="1408799"/>
            <a:chOff x="8232435" y="1984110"/>
            <a:chExt cx="895523" cy="897828"/>
          </a:xfrm>
        </p:grpSpPr>
        <p:sp>
          <p:nvSpPr>
            <p:cNvPr id="20" name="Oval 19"/>
            <p:cNvSpPr/>
            <p:nvPr/>
          </p:nvSpPr>
          <p:spPr>
            <a:xfrm>
              <a:off x="8232435" y="1984110"/>
              <a:ext cx="895523" cy="897828"/>
            </a:xfrm>
            <a:prstGeom prst="ellipse">
              <a:avLst/>
            </a:prstGeom>
            <a:solidFill>
              <a:srgbClr val="447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Freeform 91"/>
            <p:cNvSpPr>
              <a:spLocks noEditPoints="1"/>
            </p:cNvSpPr>
            <p:nvPr/>
          </p:nvSpPr>
          <p:spPr bwMode="auto">
            <a:xfrm>
              <a:off x="8365801" y="2123912"/>
              <a:ext cx="628791" cy="568434"/>
            </a:xfrm>
            <a:custGeom>
              <a:avLst/>
              <a:gdLst>
                <a:gd name="T0" fmla="*/ 48 w 59"/>
                <a:gd name="T1" fmla="*/ 27 h 47"/>
                <a:gd name="T2" fmla="*/ 47 w 59"/>
                <a:gd name="T3" fmla="*/ 27 h 47"/>
                <a:gd name="T4" fmla="*/ 46 w 59"/>
                <a:gd name="T5" fmla="*/ 25 h 47"/>
                <a:gd name="T6" fmla="*/ 13 w 59"/>
                <a:gd name="T7" fmla="*/ 24 h 47"/>
                <a:gd name="T8" fmla="*/ 12 w 59"/>
                <a:gd name="T9" fmla="*/ 27 h 47"/>
                <a:gd name="T10" fmla="*/ 11 w 59"/>
                <a:gd name="T11" fmla="*/ 27 h 47"/>
                <a:gd name="T12" fmla="*/ 10 w 59"/>
                <a:gd name="T13" fmla="*/ 24 h 47"/>
                <a:gd name="T14" fmla="*/ 28 w 59"/>
                <a:gd name="T15" fmla="*/ 23 h 47"/>
                <a:gd name="T16" fmla="*/ 29 w 59"/>
                <a:gd name="T17" fmla="*/ 20 h 47"/>
                <a:gd name="T18" fmla="*/ 30 w 59"/>
                <a:gd name="T19" fmla="*/ 21 h 47"/>
                <a:gd name="T20" fmla="*/ 47 w 59"/>
                <a:gd name="T21" fmla="*/ 23 h 47"/>
                <a:gd name="T22" fmla="*/ 38 w 59"/>
                <a:gd name="T23" fmla="*/ 18 h 47"/>
                <a:gd name="T24" fmla="*/ 18 w 59"/>
                <a:gd name="T25" fmla="*/ 17 h 47"/>
                <a:gd name="T26" fmla="*/ 18 w 59"/>
                <a:gd name="T27" fmla="*/ 16 h 47"/>
                <a:gd name="T28" fmla="*/ 18 w 59"/>
                <a:gd name="T29" fmla="*/ 0 h 47"/>
                <a:gd name="T30" fmla="*/ 20 w 59"/>
                <a:gd name="T31" fmla="*/ 0 h 47"/>
                <a:gd name="T32" fmla="*/ 40 w 59"/>
                <a:gd name="T33" fmla="*/ 0 h 47"/>
                <a:gd name="T34" fmla="*/ 41 w 59"/>
                <a:gd name="T35" fmla="*/ 16 h 47"/>
                <a:gd name="T36" fmla="*/ 40 w 59"/>
                <a:gd name="T37" fmla="*/ 17 h 47"/>
                <a:gd name="T38" fmla="*/ 38 w 59"/>
                <a:gd name="T39" fmla="*/ 16 h 47"/>
                <a:gd name="T40" fmla="*/ 38 w 59"/>
                <a:gd name="T41" fmla="*/ 16 h 47"/>
                <a:gd name="T42" fmla="*/ 20 w 59"/>
                <a:gd name="T43" fmla="*/ 5 h 47"/>
                <a:gd name="T44" fmla="*/ 20 w 59"/>
                <a:gd name="T45" fmla="*/ 16 h 47"/>
                <a:gd name="T46" fmla="*/ 38 w 59"/>
                <a:gd name="T47" fmla="*/ 16 h 47"/>
                <a:gd name="T48" fmla="*/ 38 w 59"/>
                <a:gd name="T49" fmla="*/ 47 h 47"/>
                <a:gd name="T50" fmla="*/ 36 w 59"/>
                <a:gd name="T51" fmla="*/ 46 h 47"/>
                <a:gd name="T52" fmla="*/ 35 w 59"/>
                <a:gd name="T53" fmla="*/ 31 h 47"/>
                <a:gd name="T54" fmla="*/ 36 w 59"/>
                <a:gd name="T55" fmla="*/ 29 h 47"/>
                <a:gd name="T56" fmla="*/ 56 w 59"/>
                <a:gd name="T57" fmla="*/ 29 h 47"/>
                <a:gd name="T58" fmla="*/ 59 w 59"/>
                <a:gd name="T59" fmla="*/ 31 h 47"/>
                <a:gd name="T60" fmla="*/ 58 w 59"/>
                <a:gd name="T61" fmla="*/ 46 h 47"/>
                <a:gd name="T62" fmla="*/ 56 w 59"/>
                <a:gd name="T63" fmla="*/ 47 h 47"/>
                <a:gd name="T64" fmla="*/ 56 w 59"/>
                <a:gd name="T65" fmla="*/ 45 h 47"/>
                <a:gd name="T66" fmla="*/ 56 w 59"/>
                <a:gd name="T67" fmla="*/ 34 h 47"/>
                <a:gd name="T68" fmla="*/ 38 w 59"/>
                <a:gd name="T69" fmla="*/ 34 h 47"/>
                <a:gd name="T70" fmla="*/ 38 w 59"/>
                <a:gd name="T71" fmla="*/ 45 h 47"/>
                <a:gd name="T72" fmla="*/ 21 w 59"/>
                <a:gd name="T73" fmla="*/ 47 h 47"/>
                <a:gd name="T74" fmla="*/ 1 w 59"/>
                <a:gd name="T75" fmla="*/ 46 h 47"/>
                <a:gd name="T76" fmla="*/ 0 w 59"/>
                <a:gd name="T77" fmla="*/ 45 h 47"/>
                <a:gd name="T78" fmla="*/ 1 w 59"/>
                <a:gd name="T79" fmla="*/ 29 h 47"/>
                <a:gd name="T80" fmla="*/ 2 w 59"/>
                <a:gd name="T81" fmla="*/ 29 h 47"/>
                <a:gd name="T82" fmla="*/ 22 w 59"/>
                <a:gd name="T83" fmla="*/ 29 h 47"/>
                <a:gd name="T84" fmla="*/ 23 w 59"/>
                <a:gd name="T85" fmla="*/ 45 h 47"/>
                <a:gd name="T86" fmla="*/ 22 w 59"/>
                <a:gd name="T87" fmla="*/ 46 h 47"/>
                <a:gd name="T88" fmla="*/ 21 w 59"/>
                <a:gd name="T89" fmla="*/ 45 h 47"/>
                <a:gd name="T90" fmla="*/ 21 w 59"/>
                <a:gd name="T91" fmla="*/ 45 h 47"/>
                <a:gd name="T92" fmla="*/ 2 w 59"/>
                <a:gd name="T93" fmla="*/ 34 h 47"/>
                <a:gd name="T94" fmla="*/ 2 w 59"/>
                <a:gd name="T95" fmla="*/ 45 h 47"/>
                <a:gd name="T96" fmla="*/ 21 w 59"/>
                <a:gd name="T97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47">
                  <a:moveTo>
                    <a:pt x="48" y="24"/>
                  </a:moveTo>
                  <a:cubicBezTo>
                    <a:pt x="48" y="25"/>
                    <a:pt x="48" y="26"/>
                    <a:pt x="48" y="27"/>
                  </a:cubicBezTo>
                  <a:cubicBezTo>
                    <a:pt x="48" y="27"/>
                    <a:pt x="48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4"/>
                    <a:pt x="46" y="24"/>
                  </a:cubicBezTo>
                  <a:cubicBezTo>
                    <a:pt x="28" y="24"/>
                    <a:pt x="30" y="24"/>
                    <a:pt x="13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0" y="27"/>
                    <a:pt x="10" y="2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8" y="21"/>
                    <a:pt x="28" y="20"/>
                  </a:cubicBezTo>
                  <a:cubicBezTo>
                    <a:pt x="28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6" y="23"/>
                    <a:pt x="41" y="23"/>
                    <a:pt x="47" y="23"/>
                  </a:cubicBezTo>
                  <a:cubicBezTo>
                    <a:pt x="47" y="23"/>
                    <a:pt x="48" y="23"/>
                    <a:pt x="48" y="24"/>
                  </a:cubicBezTo>
                  <a:close/>
                  <a:moveTo>
                    <a:pt x="38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1"/>
                    <a:pt x="41" y="1"/>
                    <a:pt x="41" y="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8"/>
                    <a:pt x="39" y="18"/>
                    <a:pt x="38" y="18"/>
                  </a:cubicBezTo>
                  <a:close/>
                  <a:moveTo>
                    <a:pt x="38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38" y="16"/>
                    <a:pt x="38" y="16"/>
                    <a:pt x="38" y="16"/>
                  </a:cubicBezTo>
                  <a:close/>
                  <a:moveTo>
                    <a:pt x="56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5" y="45"/>
                    <a:pt x="35" y="45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7" y="29"/>
                    <a:pt x="57" y="29"/>
                    <a:pt x="58" y="29"/>
                  </a:cubicBezTo>
                  <a:cubicBezTo>
                    <a:pt x="58" y="30"/>
                    <a:pt x="59" y="30"/>
                    <a:pt x="59" y="3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5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7" y="47"/>
                    <a:pt x="57" y="47"/>
                    <a:pt x="56" y="47"/>
                  </a:cubicBezTo>
                  <a:close/>
                  <a:moveTo>
                    <a:pt x="56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56" y="45"/>
                    <a:pt x="56" y="45"/>
                    <a:pt x="56" y="45"/>
                  </a:cubicBezTo>
                  <a:close/>
                  <a:moveTo>
                    <a:pt x="21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1" y="47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lose/>
                  <a:moveTo>
                    <a:pt x="21" y="45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lnTo>
                    <a:pt x="21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62097" y="3247021"/>
            <a:ext cx="800364" cy="798367"/>
            <a:chOff x="7204647" y="3373579"/>
            <a:chExt cx="895523" cy="897828"/>
          </a:xfrm>
        </p:grpSpPr>
        <p:sp>
          <p:nvSpPr>
            <p:cNvPr id="22" name="Oval 21"/>
            <p:cNvSpPr/>
            <p:nvPr/>
          </p:nvSpPr>
          <p:spPr>
            <a:xfrm>
              <a:off x="7204647" y="3373579"/>
              <a:ext cx="895523" cy="897828"/>
            </a:xfrm>
            <a:prstGeom prst="ellipse">
              <a:avLst/>
            </a:prstGeom>
            <a:solidFill>
              <a:srgbClr val="447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3" name="Picture 6" descr="C:\Users\User\Desktop\Indalia\Icons\bire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144" y="3513408"/>
              <a:ext cx="814530" cy="618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Elbow Connector 26"/>
          <p:cNvCxnSpPr>
            <a:endCxn id="17" idx="3"/>
          </p:cNvCxnSpPr>
          <p:nvPr/>
        </p:nvCxnSpPr>
        <p:spPr>
          <a:xfrm rot="10800000" flipV="1">
            <a:off x="2281019" y="4355931"/>
            <a:ext cx="1341008" cy="935746"/>
          </a:xfrm>
          <a:prstGeom prst="bentConnector3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22" idx="4"/>
          </p:cNvCxnSpPr>
          <p:nvPr/>
        </p:nvCxnSpPr>
        <p:spPr>
          <a:xfrm>
            <a:off x="7090614" y="3893597"/>
            <a:ext cx="1471665" cy="151791"/>
          </a:xfrm>
          <a:prstGeom prst="bentConnector4">
            <a:avLst>
              <a:gd name="adj1" fmla="val 36404"/>
              <a:gd name="adj2" fmla="val 250602"/>
            </a:avLst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84"/>
          <p:cNvSpPr>
            <a:spLocks noEditPoints="1"/>
          </p:cNvSpPr>
          <p:nvPr/>
        </p:nvSpPr>
        <p:spPr bwMode="auto">
          <a:xfrm>
            <a:off x="9573910" y="4894462"/>
            <a:ext cx="713090" cy="1175542"/>
          </a:xfrm>
          <a:custGeom>
            <a:avLst/>
            <a:gdLst>
              <a:gd name="T0" fmla="*/ 52 w 60"/>
              <a:gd name="T1" fmla="*/ 0 h 107"/>
              <a:gd name="T2" fmla="*/ 8 w 60"/>
              <a:gd name="T3" fmla="*/ 0 h 107"/>
              <a:gd name="T4" fmla="*/ 0 w 60"/>
              <a:gd name="T5" fmla="*/ 8 h 107"/>
              <a:gd name="T6" fmla="*/ 0 w 60"/>
              <a:gd name="T7" fmla="*/ 99 h 107"/>
              <a:gd name="T8" fmla="*/ 8 w 60"/>
              <a:gd name="T9" fmla="*/ 107 h 107"/>
              <a:gd name="T10" fmla="*/ 52 w 60"/>
              <a:gd name="T11" fmla="*/ 107 h 107"/>
              <a:gd name="T12" fmla="*/ 60 w 60"/>
              <a:gd name="T13" fmla="*/ 99 h 107"/>
              <a:gd name="T14" fmla="*/ 60 w 60"/>
              <a:gd name="T15" fmla="*/ 8 h 107"/>
              <a:gd name="T16" fmla="*/ 52 w 60"/>
              <a:gd name="T17" fmla="*/ 0 h 107"/>
              <a:gd name="T18" fmla="*/ 30 w 60"/>
              <a:gd name="T19" fmla="*/ 99 h 107"/>
              <a:gd name="T20" fmla="*/ 25 w 60"/>
              <a:gd name="T21" fmla="*/ 94 h 107"/>
              <a:gd name="T22" fmla="*/ 30 w 60"/>
              <a:gd name="T23" fmla="*/ 89 h 107"/>
              <a:gd name="T24" fmla="*/ 35 w 60"/>
              <a:gd name="T25" fmla="*/ 94 h 107"/>
              <a:gd name="T26" fmla="*/ 30 w 60"/>
              <a:gd name="T27" fmla="*/ 99 h 107"/>
              <a:gd name="T28" fmla="*/ 54 w 60"/>
              <a:gd name="T29" fmla="*/ 82 h 107"/>
              <a:gd name="T30" fmla="*/ 6 w 60"/>
              <a:gd name="T31" fmla="*/ 82 h 107"/>
              <a:gd name="T32" fmla="*/ 6 w 60"/>
              <a:gd name="T33" fmla="*/ 13 h 107"/>
              <a:gd name="T34" fmla="*/ 54 w 60"/>
              <a:gd name="T35" fmla="*/ 13 h 107"/>
              <a:gd name="T36" fmla="*/ 54 w 60"/>
              <a:gd name="T37" fmla="*/ 82 h 107"/>
              <a:gd name="T38" fmla="*/ 54 w 60"/>
              <a:gd name="T39" fmla="*/ 82 h 107"/>
              <a:gd name="T40" fmla="*/ 41 w 60"/>
              <a:gd name="T41" fmla="*/ 8 h 107"/>
              <a:gd name="T42" fmla="*/ 19 w 60"/>
              <a:gd name="T43" fmla="*/ 8 h 107"/>
              <a:gd name="T44" fmla="*/ 19 w 60"/>
              <a:gd name="T45" fmla="*/ 6 h 107"/>
              <a:gd name="T46" fmla="*/ 41 w 60"/>
              <a:gd name="T47" fmla="*/ 6 h 107"/>
              <a:gd name="T48" fmla="*/ 41 w 60"/>
              <a:gd name="T49" fmla="*/ 8 h 107"/>
              <a:gd name="T50" fmla="*/ 41 w 60"/>
              <a:gd name="T51" fmla="*/ 8 h 107"/>
              <a:gd name="T52" fmla="*/ 49 w 60"/>
              <a:gd name="T53" fmla="*/ 7 h 107"/>
              <a:gd name="T54" fmla="*/ 47 w 60"/>
              <a:gd name="T55" fmla="*/ 9 h 107"/>
              <a:gd name="T56" fmla="*/ 45 w 60"/>
              <a:gd name="T57" fmla="*/ 7 h 107"/>
              <a:gd name="T58" fmla="*/ 47 w 60"/>
              <a:gd name="T59" fmla="*/ 5 h 107"/>
              <a:gd name="T60" fmla="*/ 49 w 60"/>
              <a:gd name="T61" fmla="*/ 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" h="107">
                <a:moveTo>
                  <a:pt x="52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3"/>
                  <a:pt x="4" y="107"/>
                  <a:pt x="8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6" y="107"/>
                  <a:pt x="60" y="103"/>
                  <a:pt x="60" y="99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3"/>
                  <a:pt x="56" y="0"/>
                  <a:pt x="52" y="0"/>
                </a:cubicBezTo>
                <a:close/>
                <a:moveTo>
                  <a:pt x="30" y="99"/>
                </a:moveTo>
                <a:cubicBezTo>
                  <a:pt x="27" y="99"/>
                  <a:pt x="25" y="97"/>
                  <a:pt x="25" y="94"/>
                </a:cubicBezTo>
                <a:cubicBezTo>
                  <a:pt x="25" y="91"/>
                  <a:pt x="27" y="89"/>
                  <a:pt x="30" y="89"/>
                </a:cubicBezTo>
                <a:cubicBezTo>
                  <a:pt x="32" y="89"/>
                  <a:pt x="35" y="91"/>
                  <a:pt x="35" y="94"/>
                </a:cubicBezTo>
                <a:cubicBezTo>
                  <a:pt x="35" y="97"/>
                  <a:pt x="32" y="99"/>
                  <a:pt x="30" y="99"/>
                </a:cubicBezTo>
                <a:close/>
                <a:moveTo>
                  <a:pt x="54" y="82"/>
                </a:moveTo>
                <a:cubicBezTo>
                  <a:pt x="6" y="82"/>
                  <a:pt x="6" y="82"/>
                  <a:pt x="6" y="82"/>
                </a:cubicBezTo>
                <a:cubicBezTo>
                  <a:pt x="6" y="13"/>
                  <a:pt x="6" y="13"/>
                  <a:pt x="6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82"/>
                  <a:pt x="54" y="82"/>
                  <a:pt x="54" y="82"/>
                </a:cubicBezTo>
                <a:cubicBezTo>
                  <a:pt x="54" y="82"/>
                  <a:pt x="54" y="82"/>
                  <a:pt x="54" y="82"/>
                </a:cubicBezTo>
                <a:close/>
                <a:moveTo>
                  <a:pt x="41" y="8"/>
                </a:moveTo>
                <a:cubicBezTo>
                  <a:pt x="19" y="8"/>
                  <a:pt x="19" y="8"/>
                  <a:pt x="19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47" y="9"/>
                  <a:pt x="45" y="8"/>
                  <a:pt x="45" y="7"/>
                </a:cubicBezTo>
                <a:cubicBezTo>
                  <a:pt x="45" y="6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65"/>
          <p:cNvSpPr>
            <a:spLocks noEditPoints="1"/>
          </p:cNvSpPr>
          <p:nvPr/>
        </p:nvSpPr>
        <p:spPr bwMode="auto">
          <a:xfrm>
            <a:off x="7956577" y="4355931"/>
            <a:ext cx="1320261" cy="1714072"/>
          </a:xfrm>
          <a:custGeom>
            <a:avLst/>
            <a:gdLst>
              <a:gd name="T0" fmla="*/ 48 w 48"/>
              <a:gd name="T1" fmla="*/ 4 h 68"/>
              <a:gd name="T2" fmla="*/ 48 w 48"/>
              <a:gd name="T3" fmla="*/ 64 h 68"/>
              <a:gd name="T4" fmla="*/ 44 w 48"/>
              <a:gd name="T5" fmla="*/ 68 h 68"/>
              <a:gd name="T6" fmla="*/ 3 w 48"/>
              <a:gd name="T7" fmla="*/ 68 h 68"/>
              <a:gd name="T8" fmla="*/ 0 w 48"/>
              <a:gd name="T9" fmla="*/ 64 h 68"/>
              <a:gd name="T10" fmla="*/ 0 w 48"/>
              <a:gd name="T11" fmla="*/ 4 h 68"/>
              <a:gd name="T12" fmla="*/ 3 w 48"/>
              <a:gd name="T13" fmla="*/ 0 h 68"/>
              <a:gd name="T14" fmla="*/ 44 w 48"/>
              <a:gd name="T15" fmla="*/ 0 h 68"/>
              <a:gd name="T16" fmla="*/ 48 w 48"/>
              <a:gd name="T17" fmla="*/ 4 h 68"/>
              <a:gd name="T18" fmla="*/ 44 w 48"/>
              <a:gd name="T19" fmla="*/ 59 h 68"/>
              <a:gd name="T20" fmla="*/ 44 w 48"/>
              <a:gd name="T21" fmla="*/ 5 h 68"/>
              <a:gd name="T22" fmla="*/ 3 w 48"/>
              <a:gd name="T23" fmla="*/ 5 h 68"/>
              <a:gd name="T24" fmla="*/ 3 w 48"/>
              <a:gd name="T25" fmla="*/ 59 h 68"/>
              <a:gd name="T26" fmla="*/ 44 w 48"/>
              <a:gd name="T27" fmla="*/ 59 h 68"/>
              <a:gd name="T28" fmla="*/ 26 w 48"/>
              <a:gd name="T29" fmla="*/ 63 h 68"/>
              <a:gd name="T30" fmla="*/ 24 w 48"/>
              <a:gd name="T31" fmla="*/ 61 h 68"/>
              <a:gd name="T32" fmla="*/ 21 w 48"/>
              <a:gd name="T33" fmla="*/ 63 h 68"/>
              <a:gd name="T34" fmla="*/ 24 w 48"/>
              <a:gd name="T35" fmla="*/ 66 h 68"/>
              <a:gd name="T36" fmla="*/ 26 w 48"/>
              <a:gd name="T37" fmla="*/ 6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" h="68">
                <a:moveTo>
                  <a:pt x="48" y="4"/>
                </a:moveTo>
                <a:cubicBezTo>
                  <a:pt x="48" y="64"/>
                  <a:pt x="48" y="64"/>
                  <a:pt x="48" y="64"/>
                </a:cubicBezTo>
                <a:cubicBezTo>
                  <a:pt x="48" y="66"/>
                  <a:pt x="46" y="68"/>
                  <a:pt x="44" y="68"/>
                </a:cubicBezTo>
                <a:cubicBezTo>
                  <a:pt x="3" y="68"/>
                  <a:pt x="3" y="68"/>
                  <a:pt x="3" y="68"/>
                </a:cubicBezTo>
                <a:cubicBezTo>
                  <a:pt x="1" y="68"/>
                  <a:pt x="0" y="66"/>
                  <a:pt x="0" y="6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8" y="2"/>
                  <a:pt x="48" y="4"/>
                </a:cubicBezTo>
                <a:close/>
                <a:moveTo>
                  <a:pt x="44" y="59"/>
                </a:moveTo>
                <a:cubicBezTo>
                  <a:pt x="44" y="5"/>
                  <a:pt x="44" y="5"/>
                  <a:pt x="4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9"/>
                  <a:pt x="3" y="59"/>
                  <a:pt x="3" y="59"/>
                </a:cubicBezTo>
                <a:lnTo>
                  <a:pt x="44" y="59"/>
                </a:lnTo>
                <a:close/>
                <a:moveTo>
                  <a:pt x="26" y="63"/>
                </a:moveTo>
                <a:cubicBezTo>
                  <a:pt x="26" y="62"/>
                  <a:pt x="25" y="61"/>
                  <a:pt x="24" y="61"/>
                </a:cubicBezTo>
                <a:cubicBezTo>
                  <a:pt x="22" y="61"/>
                  <a:pt x="21" y="62"/>
                  <a:pt x="21" y="63"/>
                </a:cubicBezTo>
                <a:cubicBezTo>
                  <a:pt x="21" y="64"/>
                  <a:pt x="22" y="66"/>
                  <a:pt x="24" y="66"/>
                </a:cubicBezTo>
                <a:cubicBezTo>
                  <a:pt x="25" y="66"/>
                  <a:pt x="26" y="64"/>
                  <a:pt x="26" y="63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4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xit" presetSubtype="54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544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54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544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54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54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54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54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54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2" animBg="1"/>
      <p:bldP spid="31" grpId="3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build="allAtOnce"/>
      <p:bldP spid="11" grpId="1" build="allAtOnce"/>
      <p:bldP spid="12" grpId="0"/>
      <p:bldP spid="12" grpId="1"/>
      <p:bldP spid="32" grpId="0" animBg="1"/>
      <p:bldP spid="32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6162" y="1078309"/>
            <a:ext cx="5057775" cy="4812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/>
          <p:cNvSpPr/>
          <p:nvPr/>
        </p:nvSpPr>
        <p:spPr>
          <a:xfrm>
            <a:off x="3586162" y="1078309"/>
            <a:ext cx="5057775" cy="481250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3231356" y="685800"/>
            <a:ext cx="5729288" cy="5507633"/>
          </a:xfrm>
          <a:prstGeom prst="ellipse">
            <a:avLst/>
          </a:prstGeom>
          <a:noFill/>
          <a:ln w="254000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250406" y="704850"/>
            <a:ext cx="5729288" cy="5507633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e 6"/>
          <p:cNvSpPr/>
          <p:nvPr/>
        </p:nvSpPr>
        <p:spPr>
          <a:xfrm flipH="1">
            <a:off x="3586161" y="1078309"/>
            <a:ext cx="5076825" cy="481250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3124200"/>
            <a:ext cx="781050" cy="704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" name="Group 19"/>
          <p:cNvGrpSpPr/>
          <p:nvPr/>
        </p:nvGrpSpPr>
        <p:grpSpPr>
          <a:xfrm>
            <a:off x="6741932" y="2893464"/>
            <a:ext cx="1134857" cy="1871171"/>
            <a:chOff x="10009393" y="700579"/>
            <a:chExt cx="1134857" cy="1871171"/>
          </a:xfrm>
        </p:grpSpPr>
        <p:sp>
          <p:nvSpPr>
            <p:cNvPr id="14" name="Oval 52"/>
            <p:cNvSpPr>
              <a:spLocks noChangeArrowheads="1"/>
            </p:cNvSpPr>
            <p:nvPr/>
          </p:nvSpPr>
          <p:spPr bwMode="auto">
            <a:xfrm>
              <a:off x="10517739" y="1729541"/>
              <a:ext cx="139944" cy="139944"/>
            </a:xfrm>
            <a:prstGeom prst="ellipse">
              <a:avLst/>
            </a:prstGeom>
            <a:ln>
              <a:noFill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10464560" y="1564406"/>
              <a:ext cx="246302" cy="120353"/>
            </a:xfrm>
            <a:custGeom>
              <a:avLst/>
              <a:gdLst>
                <a:gd name="T0" fmla="*/ 1 w 37"/>
                <a:gd name="T1" fmla="*/ 8 h 18"/>
                <a:gd name="T2" fmla="*/ 0 w 37"/>
                <a:gd name="T3" fmla="*/ 11 h 18"/>
                <a:gd name="T4" fmla="*/ 1 w 37"/>
                <a:gd name="T5" fmla="*/ 14 h 18"/>
                <a:gd name="T6" fmla="*/ 3 w 37"/>
                <a:gd name="T7" fmla="*/ 16 h 18"/>
                <a:gd name="T8" fmla="*/ 9 w 37"/>
                <a:gd name="T9" fmla="*/ 17 h 18"/>
                <a:gd name="T10" fmla="*/ 28 w 37"/>
                <a:gd name="T11" fmla="*/ 17 h 18"/>
                <a:gd name="T12" fmla="*/ 34 w 37"/>
                <a:gd name="T13" fmla="*/ 16 h 18"/>
                <a:gd name="T14" fmla="*/ 36 w 37"/>
                <a:gd name="T15" fmla="*/ 14 h 18"/>
                <a:gd name="T16" fmla="*/ 37 w 37"/>
                <a:gd name="T17" fmla="*/ 11 h 18"/>
                <a:gd name="T18" fmla="*/ 36 w 37"/>
                <a:gd name="T19" fmla="*/ 8 h 18"/>
                <a:gd name="T20" fmla="*/ 1 w 37"/>
                <a:gd name="T2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8">
                  <a:moveTo>
                    <a:pt x="1" y="8"/>
                  </a:moveTo>
                  <a:cubicBezTo>
                    <a:pt x="0" y="8"/>
                    <a:pt x="0" y="9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8"/>
                    <a:pt x="7" y="18"/>
                    <a:pt x="9" y="17"/>
                  </a:cubicBezTo>
                  <a:cubicBezTo>
                    <a:pt x="14" y="13"/>
                    <a:pt x="22" y="13"/>
                    <a:pt x="28" y="17"/>
                  </a:cubicBezTo>
                  <a:cubicBezTo>
                    <a:pt x="30" y="18"/>
                    <a:pt x="32" y="18"/>
                    <a:pt x="34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3"/>
                    <a:pt x="37" y="12"/>
                    <a:pt x="37" y="11"/>
                  </a:cubicBezTo>
                  <a:cubicBezTo>
                    <a:pt x="37" y="9"/>
                    <a:pt x="37" y="8"/>
                    <a:pt x="36" y="8"/>
                  </a:cubicBezTo>
                  <a:cubicBezTo>
                    <a:pt x="25" y="0"/>
                    <a:pt x="12" y="0"/>
                    <a:pt x="1" y="8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4"/>
            <p:cNvSpPr>
              <a:spLocks/>
            </p:cNvSpPr>
            <p:nvPr/>
          </p:nvSpPr>
          <p:spPr bwMode="auto">
            <a:xfrm>
              <a:off x="10372198" y="1432860"/>
              <a:ext cx="425430" cy="165135"/>
            </a:xfrm>
            <a:custGeom>
              <a:avLst/>
              <a:gdLst>
                <a:gd name="T0" fmla="*/ 2 w 64"/>
                <a:gd name="T1" fmla="*/ 15 h 25"/>
                <a:gd name="T2" fmla="*/ 1 w 64"/>
                <a:gd name="T3" fmla="*/ 18 h 25"/>
                <a:gd name="T4" fmla="*/ 2 w 64"/>
                <a:gd name="T5" fmla="*/ 21 h 25"/>
                <a:gd name="T6" fmla="*/ 4 w 64"/>
                <a:gd name="T7" fmla="*/ 23 h 25"/>
                <a:gd name="T8" fmla="*/ 10 w 64"/>
                <a:gd name="T9" fmla="*/ 23 h 25"/>
                <a:gd name="T10" fmla="*/ 55 w 64"/>
                <a:gd name="T11" fmla="*/ 23 h 25"/>
                <a:gd name="T12" fmla="*/ 61 w 64"/>
                <a:gd name="T13" fmla="*/ 23 h 25"/>
                <a:gd name="T14" fmla="*/ 63 w 64"/>
                <a:gd name="T15" fmla="*/ 21 h 25"/>
                <a:gd name="T16" fmla="*/ 64 w 64"/>
                <a:gd name="T17" fmla="*/ 18 h 25"/>
                <a:gd name="T18" fmla="*/ 63 w 64"/>
                <a:gd name="T19" fmla="*/ 15 h 25"/>
                <a:gd name="T20" fmla="*/ 2 w 64"/>
                <a:gd name="T21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25">
                  <a:moveTo>
                    <a:pt x="2" y="15"/>
                  </a:moveTo>
                  <a:cubicBezTo>
                    <a:pt x="1" y="15"/>
                    <a:pt x="1" y="16"/>
                    <a:pt x="1" y="18"/>
                  </a:cubicBezTo>
                  <a:cubicBezTo>
                    <a:pt x="0" y="19"/>
                    <a:pt x="1" y="20"/>
                    <a:pt x="2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5"/>
                    <a:pt x="8" y="25"/>
                    <a:pt x="10" y="23"/>
                  </a:cubicBezTo>
                  <a:cubicBezTo>
                    <a:pt x="23" y="13"/>
                    <a:pt x="42" y="13"/>
                    <a:pt x="55" y="23"/>
                  </a:cubicBezTo>
                  <a:cubicBezTo>
                    <a:pt x="57" y="25"/>
                    <a:pt x="59" y="25"/>
                    <a:pt x="61" y="2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4" y="20"/>
                    <a:pt x="64" y="19"/>
                    <a:pt x="64" y="18"/>
                  </a:cubicBezTo>
                  <a:cubicBezTo>
                    <a:pt x="64" y="16"/>
                    <a:pt x="64" y="15"/>
                    <a:pt x="63" y="15"/>
                  </a:cubicBezTo>
                  <a:cubicBezTo>
                    <a:pt x="45" y="0"/>
                    <a:pt x="20" y="0"/>
                    <a:pt x="2" y="15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10293829" y="1306909"/>
              <a:ext cx="587765" cy="212715"/>
            </a:xfrm>
            <a:custGeom>
              <a:avLst/>
              <a:gdLst>
                <a:gd name="T0" fmla="*/ 87 w 89"/>
                <a:gd name="T1" fmla="*/ 22 h 32"/>
                <a:gd name="T2" fmla="*/ 2 w 89"/>
                <a:gd name="T3" fmla="*/ 22 h 32"/>
                <a:gd name="T4" fmla="*/ 0 w 89"/>
                <a:gd name="T5" fmla="*/ 24 h 32"/>
                <a:gd name="T6" fmla="*/ 2 w 89"/>
                <a:gd name="T7" fmla="*/ 27 h 32"/>
                <a:gd name="T8" fmla="*/ 4 w 89"/>
                <a:gd name="T9" fmla="*/ 30 h 32"/>
                <a:gd name="T10" fmla="*/ 9 w 89"/>
                <a:gd name="T11" fmla="*/ 30 h 32"/>
                <a:gd name="T12" fmla="*/ 79 w 89"/>
                <a:gd name="T13" fmla="*/ 30 h 32"/>
                <a:gd name="T14" fmla="*/ 85 w 89"/>
                <a:gd name="T15" fmla="*/ 30 h 32"/>
                <a:gd name="T16" fmla="*/ 87 w 89"/>
                <a:gd name="T17" fmla="*/ 27 h 32"/>
                <a:gd name="T18" fmla="*/ 89 w 89"/>
                <a:gd name="T19" fmla="*/ 24 h 32"/>
                <a:gd name="T20" fmla="*/ 87 w 89"/>
                <a:gd name="T2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7" y="22"/>
                  </a:moveTo>
                  <a:cubicBezTo>
                    <a:pt x="63" y="0"/>
                    <a:pt x="26" y="0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8" y="32"/>
                    <a:pt x="9" y="30"/>
                  </a:cubicBezTo>
                  <a:cubicBezTo>
                    <a:pt x="29" y="13"/>
                    <a:pt x="59" y="13"/>
                    <a:pt x="79" y="30"/>
                  </a:cubicBezTo>
                  <a:cubicBezTo>
                    <a:pt x="81" y="32"/>
                    <a:pt x="83" y="31"/>
                    <a:pt x="85" y="30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8" y="27"/>
                    <a:pt x="89" y="26"/>
                    <a:pt x="89" y="24"/>
                  </a:cubicBezTo>
                  <a:cubicBezTo>
                    <a:pt x="89" y="23"/>
                    <a:pt x="88" y="22"/>
                    <a:pt x="87" y="22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4"/>
            <p:cNvSpPr>
              <a:spLocks noEditPoints="1"/>
            </p:cNvSpPr>
            <p:nvPr/>
          </p:nvSpPr>
          <p:spPr bwMode="auto">
            <a:xfrm>
              <a:off x="10009393" y="700579"/>
              <a:ext cx="1134857" cy="1871171"/>
            </a:xfrm>
            <a:custGeom>
              <a:avLst/>
              <a:gdLst>
                <a:gd name="T0" fmla="*/ 52 w 60"/>
                <a:gd name="T1" fmla="*/ 0 h 107"/>
                <a:gd name="T2" fmla="*/ 8 w 60"/>
                <a:gd name="T3" fmla="*/ 0 h 107"/>
                <a:gd name="T4" fmla="*/ 0 w 60"/>
                <a:gd name="T5" fmla="*/ 8 h 107"/>
                <a:gd name="T6" fmla="*/ 0 w 60"/>
                <a:gd name="T7" fmla="*/ 99 h 107"/>
                <a:gd name="T8" fmla="*/ 8 w 60"/>
                <a:gd name="T9" fmla="*/ 107 h 107"/>
                <a:gd name="T10" fmla="*/ 52 w 60"/>
                <a:gd name="T11" fmla="*/ 107 h 107"/>
                <a:gd name="T12" fmla="*/ 60 w 60"/>
                <a:gd name="T13" fmla="*/ 99 h 107"/>
                <a:gd name="T14" fmla="*/ 60 w 60"/>
                <a:gd name="T15" fmla="*/ 8 h 107"/>
                <a:gd name="T16" fmla="*/ 52 w 60"/>
                <a:gd name="T17" fmla="*/ 0 h 107"/>
                <a:gd name="T18" fmla="*/ 30 w 60"/>
                <a:gd name="T19" fmla="*/ 99 h 107"/>
                <a:gd name="T20" fmla="*/ 25 w 60"/>
                <a:gd name="T21" fmla="*/ 94 h 107"/>
                <a:gd name="T22" fmla="*/ 30 w 60"/>
                <a:gd name="T23" fmla="*/ 89 h 107"/>
                <a:gd name="T24" fmla="*/ 35 w 60"/>
                <a:gd name="T25" fmla="*/ 94 h 107"/>
                <a:gd name="T26" fmla="*/ 30 w 60"/>
                <a:gd name="T27" fmla="*/ 99 h 107"/>
                <a:gd name="T28" fmla="*/ 54 w 60"/>
                <a:gd name="T29" fmla="*/ 82 h 107"/>
                <a:gd name="T30" fmla="*/ 6 w 60"/>
                <a:gd name="T31" fmla="*/ 82 h 107"/>
                <a:gd name="T32" fmla="*/ 6 w 60"/>
                <a:gd name="T33" fmla="*/ 13 h 107"/>
                <a:gd name="T34" fmla="*/ 54 w 60"/>
                <a:gd name="T35" fmla="*/ 13 h 107"/>
                <a:gd name="T36" fmla="*/ 54 w 60"/>
                <a:gd name="T37" fmla="*/ 82 h 107"/>
                <a:gd name="T38" fmla="*/ 54 w 60"/>
                <a:gd name="T39" fmla="*/ 82 h 107"/>
                <a:gd name="T40" fmla="*/ 41 w 60"/>
                <a:gd name="T41" fmla="*/ 8 h 107"/>
                <a:gd name="T42" fmla="*/ 19 w 60"/>
                <a:gd name="T43" fmla="*/ 8 h 107"/>
                <a:gd name="T44" fmla="*/ 19 w 60"/>
                <a:gd name="T45" fmla="*/ 6 h 107"/>
                <a:gd name="T46" fmla="*/ 41 w 60"/>
                <a:gd name="T47" fmla="*/ 6 h 107"/>
                <a:gd name="T48" fmla="*/ 41 w 60"/>
                <a:gd name="T49" fmla="*/ 8 h 107"/>
                <a:gd name="T50" fmla="*/ 41 w 60"/>
                <a:gd name="T51" fmla="*/ 8 h 107"/>
                <a:gd name="T52" fmla="*/ 49 w 60"/>
                <a:gd name="T53" fmla="*/ 7 h 107"/>
                <a:gd name="T54" fmla="*/ 47 w 60"/>
                <a:gd name="T55" fmla="*/ 9 h 107"/>
                <a:gd name="T56" fmla="*/ 45 w 60"/>
                <a:gd name="T57" fmla="*/ 7 h 107"/>
                <a:gd name="T58" fmla="*/ 47 w 60"/>
                <a:gd name="T59" fmla="*/ 5 h 107"/>
                <a:gd name="T60" fmla="*/ 49 w 60"/>
                <a:gd name="T61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107">
                  <a:moveTo>
                    <a:pt x="5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3"/>
                    <a:pt x="4" y="107"/>
                    <a:pt x="8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6" y="107"/>
                    <a:pt x="60" y="103"/>
                    <a:pt x="60" y="9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3"/>
                    <a:pt x="56" y="0"/>
                    <a:pt x="52" y="0"/>
                  </a:cubicBezTo>
                  <a:close/>
                  <a:moveTo>
                    <a:pt x="30" y="99"/>
                  </a:moveTo>
                  <a:cubicBezTo>
                    <a:pt x="27" y="99"/>
                    <a:pt x="25" y="97"/>
                    <a:pt x="25" y="94"/>
                  </a:cubicBezTo>
                  <a:cubicBezTo>
                    <a:pt x="25" y="91"/>
                    <a:pt x="27" y="89"/>
                    <a:pt x="30" y="89"/>
                  </a:cubicBezTo>
                  <a:cubicBezTo>
                    <a:pt x="32" y="89"/>
                    <a:pt x="35" y="91"/>
                    <a:pt x="35" y="94"/>
                  </a:cubicBezTo>
                  <a:cubicBezTo>
                    <a:pt x="35" y="97"/>
                    <a:pt x="32" y="99"/>
                    <a:pt x="30" y="99"/>
                  </a:cubicBezTo>
                  <a:close/>
                  <a:moveTo>
                    <a:pt x="54" y="82"/>
                  </a:moveTo>
                  <a:cubicBezTo>
                    <a:pt x="6" y="82"/>
                    <a:pt x="6" y="82"/>
                    <a:pt x="6" y="8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lose/>
                  <a:moveTo>
                    <a:pt x="41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47" y="9"/>
                    <a:pt x="45" y="8"/>
                    <a:pt x="45" y="7"/>
                  </a:cubicBezTo>
                  <a:cubicBezTo>
                    <a:pt x="45" y="6"/>
                    <a:pt x="47" y="5"/>
                    <a:pt x="47" y="5"/>
                  </a:cubicBezTo>
                  <a:cubicBezTo>
                    <a:pt x="48" y="5"/>
                    <a:pt x="49" y="6"/>
                    <a:pt x="49" y="7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94"/>
          <p:cNvSpPr>
            <a:spLocks noEditPoints="1"/>
          </p:cNvSpPr>
          <p:nvPr/>
        </p:nvSpPr>
        <p:spPr bwMode="auto">
          <a:xfrm rot="19808817">
            <a:off x="4435077" y="1835509"/>
            <a:ext cx="1349587" cy="1354928"/>
          </a:xfrm>
          <a:custGeom>
            <a:avLst/>
            <a:gdLst>
              <a:gd name="T0" fmla="*/ 0 w 103"/>
              <a:gd name="T1" fmla="*/ 52 h 103"/>
              <a:gd name="T2" fmla="*/ 103 w 103"/>
              <a:gd name="T3" fmla="*/ 52 h 103"/>
              <a:gd name="T4" fmla="*/ 43 w 103"/>
              <a:gd name="T5" fmla="*/ 99 h 103"/>
              <a:gd name="T6" fmla="*/ 50 w 103"/>
              <a:gd name="T7" fmla="*/ 79 h 103"/>
              <a:gd name="T8" fmla="*/ 43 w 103"/>
              <a:gd name="T9" fmla="*/ 99 h 103"/>
              <a:gd name="T10" fmla="*/ 24 w 103"/>
              <a:gd name="T11" fmla="*/ 54 h 103"/>
              <a:gd name="T12" fmla="*/ 10 w 103"/>
              <a:gd name="T13" fmla="*/ 75 h 103"/>
              <a:gd name="T14" fmla="*/ 54 w 103"/>
              <a:gd name="T15" fmla="*/ 25 h 103"/>
              <a:gd name="T16" fmla="*/ 59 w 103"/>
              <a:gd name="T17" fmla="*/ 4 h 103"/>
              <a:gd name="T18" fmla="*/ 54 w 103"/>
              <a:gd name="T19" fmla="*/ 25 h 103"/>
              <a:gd name="T20" fmla="*/ 75 w 103"/>
              <a:gd name="T21" fmla="*/ 50 h 103"/>
              <a:gd name="T22" fmla="*/ 54 w 103"/>
              <a:gd name="T23" fmla="*/ 28 h 103"/>
              <a:gd name="T24" fmla="*/ 50 w 103"/>
              <a:gd name="T25" fmla="*/ 25 h 103"/>
              <a:gd name="T26" fmla="*/ 43 w 103"/>
              <a:gd name="T27" fmla="*/ 5 h 103"/>
              <a:gd name="T28" fmla="*/ 50 w 103"/>
              <a:gd name="T29" fmla="*/ 25 h 103"/>
              <a:gd name="T30" fmla="*/ 50 w 103"/>
              <a:gd name="T31" fmla="*/ 50 h 103"/>
              <a:gd name="T32" fmla="*/ 30 w 103"/>
              <a:gd name="T33" fmla="*/ 28 h 103"/>
              <a:gd name="T34" fmla="*/ 24 w 103"/>
              <a:gd name="T35" fmla="*/ 50 h 103"/>
              <a:gd name="T36" fmla="*/ 10 w 103"/>
              <a:gd name="T37" fmla="*/ 28 h 103"/>
              <a:gd name="T38" fmla="*/ 24 w 103"/>
              <a:gd name="T39" fmla="*/ 50 h 103"/>
              <a:gd name="T40" fmla="*/ 50 w 103"/>
              <a:gd name="T41" fmla="*/ 54 h 103"/>
              <a:gd name="T42" fmla="*/ 30 w 103"/>
              <a:gd name="T43" fmla="*/ 75 h 103"/>
              <a:gd name="T44" fmla="*/ 54 w 103"/>
              <a:gd name="T45" fmla="*/ 79 h 103"/>
              <a:gd name="T46" fmla="*/ 59 w 103"/>
              <a:gd name="T47" fmla="*/ 99 h 103"/>
              <a:gd name="T48" fmla="*/ 54 w 103"/>
              <a:gd name="T49" fmla="*/ 79 h 103"/>
              <a:gd name="T50" fmla="*/ 54 w 103"/>
              <a:gd name="T51" fmla="*/ 54 h 103"/>
              <a:gd name="T52" fmla="*/ 72 w 103"/>
              <a:gd name="T53" fmla="*/ 75 h 103"/>
              <a:gd name="T54" fmla="*/ 79 w 103"/>
              <a:gd name="T55" fmla="*/ 54 h 103"/>
              <a:gd name="T56" fmla="*/ 93 w 103"/>
              <a:gd name="T57" fmla="*/ 75 h 103"/>
              <a:gd name="T58" fmla="*/ 75 w 103"/>
              <a:gd name="T59" fmla="*/ 75 h 103"/>
              <a:gd name="T60" fmla="*/ 79 w 103"/>
              <a:gd name="T61" fmla="*/ 50 h 103"/>
              <a:gd name="T62" fmla="*/ 94 w 103"/>
              <a:gd name="T63" fmla="*/ 28 h 103"/>
              <a:gd name="T64" fmla="*/ 79 w 103"/>
              <a:gd name="T65" fmla="*/ 50 h 103"/>
              <a:gd name="T66" fmla="*/ 74 w 103"/>
              <a:gd name="T67" fmla="*/ 25 h 103"/>
              <a:gd name="T68" fmla="*/ 86 w 103"/>
              <a:gd name="T69" fmla="*/ 18 h 103"/>
              <a:gd name="T70" fmla="*/ 18 w 103"/>
              <a:gd name="T71" fmla="*/ 18 h 103"/>
              <a:gd name="T72" fmla="*/ 28 w 103"/>
              <a:gd name="T73" fmla="*/ 25 h 103"/>
              <a:gd name="T74" fmla="*/ 18 w 103"/>
              <a:gd name="T75" fmla="*/ 18 h 103"/>
              <a:gd name="T76" fmla="*/ 28 w 103"/>
              <a:gd name="T77" fmla="*/ 79 h 103"/>
              <a:gd name="T78" fmla="*/ 18 w 103"/>
              <a:gd name="T79" fmla="*/ 86 h 103"/>
              <a:gd name="T80" fmla="*/ 86 w 103"/>
              <a:gd name="T81" fmla="*/ 86 h 103"/>
              <a:gd name="T82" fmla="*/ 74 w 103"/>
              <a:gd name="T83" fmla="*/ 79 h 103"/>
              <a:gd name="T84" fmla="*/ 86 w 103"/>
              <a:gd name="T85" fmla="*/ 8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3"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2" y="103"/>
                </a:cubicBezTo>
                <a:cubicBezTo>
                  <a:pt x="80" y="103"/>
                  <a:pt x="103" y="80"/>
                  <a:pt x="103" y="52"/>
                </a:cubicBezTo>
                <a:cubicBezTo>
                  <a:pt x="103" y="23"/>
                  <a:pt x="80" y="0"/>
                  <a:pt x="52" y="0"/>
                </a:cubicBezTo>
                <a:close/>
                <a:moveTo>
                  <a:pt x="43" y="99"/>
                </a:moveTo>
                <a:cubicBezTo>
                  <a:pt x="38" y="93"/>
                  <a:pt x="34" y="86"/>
                  <a:pt x="32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7" y="100"/>
                  <a:pt x="45" y="99"/>
                  <a:pt x="43" y="99"/>
                </a:cubicBezTo>
                <a:close/>
                <a:moveTo>
                  <a:pt x="4" y="54"/>
                </a:moveTo>
                <a:cubicBezTo>
                  <a:pt x="24" y="54"/>
                  <a:pt x="24" y="54"/>
                  <a:pt x="24" y="54"/>
                </a:cubicBezTo>
                <a:cubicBezTo>
                  <a:pt x="24" y="61"/>
                  <a:pt x="25" y="68"/>
                  <a:pt x="27" y="75"/>
                </a:cubicBezTo>
                <a:cubicBezTo>
                  <a:pt x="10" y="75"/>
                  <a:pt x="10" y="75"/>
                  <a:pt x="10" y="75"/>
                </a:cubicBezTo>
                <a:cubicBezTo>
                  <a:pt x="6" y="69"/>
                  <a:pt x="4" y="61"/>
                  <a:pt x="4" y="54"/>
                </a:cubicBezTo>
                <a:close/>
                <a:moveTo>
                  <a:pt x="54" y="25"/>
                </a:moveTo>
                <a:cubicBezTo>
                  <a:pt x="54" y="4"/>
                  <a:pt x="54" y="4"/>
                  <a:pt x="54" y="4"/>
                </a:cubicBezTo>
                <a:cubicBezTo>
                  <a:pt x="56" y="4"/>
                  <a:pt x="58" y="4"/>
                  <a:pt x="59" y="4"/>
                </a:cubicBezTo>
                <a:cubicBezTo>
                  <a:pt x="64" y="10"/>
                  <a:pt x="68" y="17"/>
                  <a:pt x="71" y="25"/>
                </a:cubicBezTo>
                <a:lnTo>
                  <a:pt x="54" y="25"/>
                </a:lnTo>
                <a:close/>
                <a:moveTo>
                  <a:pt x="72" y="28"/>
                </a:moveTo>
                <a:cubicBezTo>
                  <a:pt x="74" y="35"/>
                  <a:pt x="75" y="42"/>
                  <a:pt x="75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28"/>
                  <a:pt x="54" y="28"/>
                  <a:pt x="54" y="28"/>
                </a:cubicBezTo>
                <a:lnTo>
                  <a:pt x="72" y="28"/>
                </a:lnTo>
                <a:close/>
                <a:moveTo>
                  <a:pt x="50" y="25"/>
                </a:moveTo>
                <a:cubicBezTo>
                  <a:pt x="32" y="25"/>
                  <a:pt x="32" y="25"/>
                  <a:pt x="32" y="25"/>
                </a:cubicBezTo>
                <a:cubicBezTo>
                  <a:pt x="34" y="17"/>
                  <a:pt x="38" y="10"/>
                  <a:pt x="43" y="5"/>
                </a:cubicBezTo>
                <a:cubicBezTo>
                  <a:pt x="45" y="4"/>
                  <a:pt x="47" y="4"/>
                  <a:pt x="50" y="4"/>
                </a:cubicBezTo>
                <a:lnTo>
                  <a:pt x="50" y="25"/>
                </a:lnTo>
                <a:close/>
                <a:moveTo>
                  <a:pt x="50" y="28"/>
                </a:moveTo>
                <a:cubicBezTo>
                  <a:pt x="50" y="50"/>
                  <a:pt x="50" y="50"/>
                  <a:pt x="50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42"/>
                  <a:pt x="28" y="35"/>
                  <a:pt x="30" y="28"/>
                </a:cubicBezTo>
                <a:lnTo>
                  <a:pt x="50" y="28"/>
                </a:lnTo>
                <a:close/>
                <a:moveTo>
                  <a:pt x="24" y="50"/>
                </a:moveTo>
                <a:cubicBezTo>
                  <a:pt x="4" y="50"/>
                  <a:pt x="4" y="50"/>
                  <a:pt x="4" y="50"/>
                </a:cubicBezTo>
                <a:cubicBezTo>
                  <a:pt x="4" y="42"/>
                  <a:pt x="6" y="35"/>
                  <a:pt x="10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5" y="35"/>
                  <a:pt x="24" y="42"/>
                  <a:pt x="24" y="50"/>
                </a:cubicBezTo>
                <a:close/>
                <a:moveTo>
                  <a:pt x="27" y="54"/>
                </a:moveTo>
                <a:cubicBezTo>
                  <a:pt x="50" y="54"/>
                  <a:pt x="50" y="54"/>
                  <a:pt x="50" y="54"/>
                </a:cubicBezTo>
                <a:cubicBezTo>
                  <a:pt x="50" y="75"/>
                  <a:pt x="50" y="75"/>
                  <a:pt x="5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28" y="68"/>
                  <a:pt x="27" y="61"/>
                  <a:pt x="27" y="54"/>
                </a:cubicBezTo>
                <a:close/>
                <a:moveTo>
                  <a:pt x="54" y="79"/>
                </a:moveTo>
                <a:cubicBezTo>
                  <a:pt x="71" y="79"/>
                  <a:pt x="71" y="79"/>
                  <a:pt x="71" y="79"/>
                </a:cubicBezTo>
                <a:cubicBezTo>
                  <a:pt x="68" y="86"/>
                  <a:pt x="64" y="93"/>
                  <a:pt x="59" y="99"/>
                </a:cubicBezTo>
                <a:cubicBezTo>
                  <a:pt x="57" y="99"/>
                  <a:pt x="56" y="100"/>
                  <a:pt x="54" y="100"/>
                </a:cubicBezTo>
                <a:lnTo>
                  <a:pt x="54" y="79"/>
                </a:lnTo>
                <a:close/>
                <a:moveTo>
                  <a:pt x="54" y="75"/>
                </a:moveTo>
                <a:cubicBezTo>
                  <a:pt x="54" y="54"/>
                  <a:pt x="54" y="54"/>
                  <a:pt x="54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61"/>
                  <a:pt x="74" y="68"/>
                  <a:pt x="72" y="75"/>
                </a:cubicBezTo>
                <a:lnTo>
                  <a:pt x="54" y="75"/>
                </a:lnTo>
                <a:close/>
                <a:moveTo>
                  <a:pt x="79" y="54"/>
                </a:moveTo>
                <a:cubicBezTo>
                  <a:pt x="100" y="54"/>
                  <a:pt x="100" y="54"/>
                  <a:pt x="100" y="54"/>
                </a:cubicBezTo>
                <a:cubicBezTo>
                  <a:pt x="99" y="61"/>
                  <a:pt x="97" y="69"/>
                  <a:pt x="93" y="75"/>
                </a:cubicBezTo>
                <a:cubicBezTo>
                  <a:pt x="93" y="75"/>
                  <a:pt x="93" y="75"/>
                  <a:pt x="93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7" y="68"/>
                  <a:pt x="79" y="61"/>
                  <a:pt x="79" y="54"/>
                </a:cubicBezTo>
                <a:close/>
                <a:moveTo>
                  <a:pt x="79" y="50"/>
                </a:moveTo>
                <a:cubicBezTo>
                  <a:pt x="79" y="42"/>
                  <a:pt x="77" y="35"/>
                  <a:pt x="75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7" y="35"/>
                  <a:pt x="99" y="42"/>
                  <a:pt x="100" y="50"/>
                </a:cubicBezTo>
                <a:lnTo>
                  <a:pt x="79" y="50"/>
                </a:lnTo>
                <a:close/>
                <a:moveTo>
                  <a:pt x="91" y="25"/>
                </a:moveTo>
                <a:cubicBezTo>
                  <a:pt x="74" y="25"/>
                  <a:pt x="74" y="25"/>
                  <a:pt x="74" y="25"/>
                </a:cubicBezTo>
                <a:cubicBezTo>
                  <a:pt x="72" y="18"/>
                  <a:pt x="69" y="11"/>
                  <a:pt x="65" y="6"/>
                </a:cubicBezTo>
                <a:cubicBezTo>
                  <a:pt x="73" y="8"/>
                  <a:pt x="80" y="12"/>
                  <a:pt x="86" y="18"/>
                </a:cubicBezTo>
                <a:cubicBezTo>
                  <a:pt x="88" y="20"/>
                  <a:pt x="90" y="22"/>
                  <a:pt x="91" y="25"/>
                </a:cubicBezTo>
                <a:close/>
                <a:moveTo>
                  <a:pt x="18" y="18"/>
                </a:moveTo>
                <a:cubicBezTo>
                  <a:pt x="23" y="12"/>
                  <a:pt x="30" y="8"/>
                  <a:pt x="37" y="6"/>
                </a:cubicBezTo>
                <a:cubicBezTo>
                  <a:pt x="33" y="12"/>
                  <a:pt x="30" y="18"/>
                  <a:pt x="28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4" y="22"/>
                  <a:pt x="16" y="20"/>
                  <a:pt x="18" y="18"/>
                </a:cubicBezTo>
                <a:close/>
                <a:moveTo>
                  <a:pt x="12" y="79"/>
                </a:moveTo>
                <a:cubicBezTo>
                  <a:pt x="28" y="79"/>
                  <a:pt x="28" y="79"/>
                  <a:pt x="28" y="79"/>
                </a:cubicBezTo>
                <a:cubicBezTo>
                  <a:pt x="30" y="86"/>
                  <a:pt x="33" y="92"/>
                  <a:pt x="37" y="98"/>
                </a:cubicBezTo>
                <a:cubicBezTo>
                  <a:pt x="30" y="95"/>
                  <a:pt x="23" y="91"/>
                  <a:pt x="18" y="86"/>
                </a:cubicBezTo>
                <a:cubicBezTo>
                  <a:pt x="16" y="84"/>
                  <a:pt x="14" y="81"/>
                  <a:pt x="12" y="79"/>
                </a:cubicBezTo>
                <a:close/>
                <a:moveTo>
                  <a:pt x="86" y="86"/>
                </a:moveTo>
                <a:cubicBezTo>
                  <a:pt x="80" y="91"/>
                  <a:pt x="73" y="96"/>
                  <a:pt x="65" y="98"/>
                </a:cubicBezTo>
                <a:cubicBezTo>
                  <a:pt x="69" y="92"/>
                  <a:pt x="72" y="86"/>
                  <a:pt x="74" y="79"/>
                </a:cubicBezTo>
                <a:cubicBezTo>
                  <a:pt x="91" y="79"/>
                  <a:pt x="91" y="79"/>
                  <a:pt x="91" y="79"/>
                </a:cubicBezTo>
                <a:cubicBezTo>
                  <a:pt x="90" y="81"/>
                  <a:pt x="88" y="84"/>
                  <a:pt x="86" y="86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8491" y="253176"/>
            <a:ext cx="39389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rgbClr val="00B0F0"/>
                </a:solidFill>
                <a:latin typeface="Raleway" panose="020B0003030101060003" pitchFamily="34" charset="0"/>
              </a:rPr>
              <a:t>MAJORITY OF MOBILE USERS</a:t>
            </a:r>
          </a:p>
          <a:p>
            <a:pPr algn="ctr"/>
            <a:r>
              <a:rPr lang="id-ID" sz="8000" b="1" spc="300" dirty="0" smtClean="0">
                <a:solidFill>
                  <a:srgbClr val="00B0F0"/>
                </a:solidFill>
                <a:latin typeface="Antonio" panose="02000503000000000000" pitchFamily="2" charset="0"/>
              </a:rPr>
              <a:t>USE APPS</a:t>
            </a:r>
            <a:endParaRPr lang="id-ID" sz="8000" b="1" spc="300" dirty="0">
              <a:solidFill>
                <a:srgbClr val="00B0F0"/>
              </a:solidFill>
              <a:latin typeface="Antonio" panose="020005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3539" y="5196007"/>
            <a:ext cx="386997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 smtClean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</a:rPr>
              <a:t>MORE THAN THEY</a:t>
            </a:r>
            <a:r>
              <a:rPr lang="id-ID" sz="2200" b="1" dirty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d-ID" sz="2200" b="1" dirty="0" smtClean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</a:rPr>
              <a:t>ACCESS</a:t>
            </a:r>
          </a:p>
          <a:p>
            <a:pPr algn="ctr"/>
            <a:r>
              <a:rPr lang="id-ID" sz="8000" b="1" spc="300" dirty="0" smtClean="0">
                <a:solidFill>
                  <a:schemeClr val="tx2">
                    <a:lumMod val="75000"/>
                  </a:schemeClr>
                </a:solidFill>
                <a:latin typeface="Antonio" panose="02000503000000000000" pitchFamily="2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2580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21" presetClass="exit" presetSubtype="1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 p14:bounceEnd="60000">
                                          <p:cBhvr>
                                            <p:cTn id="2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6" presetClass="exit" presetSubtype="26" fill="hold" grpId="3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52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6" presetClass="exit" presetSubtype="26" fill="hold" grpId="3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55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6" presetClass="exit" presetSubtype="26" fill="hold" grpId="2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58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6" presetClass="exit" presetSubtype="26" fill="hold" grpId="2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61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64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67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6" presetClass="exit" presetSubtype="26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70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xit" presetSubtype="26" fill="hold" grpId="2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73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76" dur="25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79" dur="250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82" dur="25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85" dur="25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3" animBg="1"/>
          <p:bldP spid="3" grpId="3" animBg="1"/>
          <p:bldP spid="4" grpId="1" animBg="1"/>
          <p:bldP spid="4" grpId="2" animBg="1"/>
          <p:bldP spid="5" grpId="0" animBg="1"/>
          <p:bldP spid="5" grpId="1" animBg="1"/>
          <p:bldP spid="5" grpId="2" animBg="1"/>
          <p:bldP spid="7" grpId="0" animBg="1"/>
          <p:bldP spid="7" grpId="1" animBg="1"/>
          <p:bldP spid="6" grpId="0" animBg="1"/>
          <p:bldP spid="6" grpId="1" animBg="1"/>
          <p:bldP spid="19" grpId="0" animBg="1"/>
          <p:bldP spid="19" grpId="1" animBg="1"/>
          <p:bldP spid="19" grpId="2" animBg="1"/>
          <p:bldP spid="21" grpId="0" uiExpand="1" build="p"/>
          <p:bldP spid="21" grpId="1" build="allAtOnce"/>
          <p:bldP spid="22" grpId="0" uiExpand="1" build="p"/>
          <p:bldP spid="22" grpId="1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21" presetClass="exit" presetSubtype="1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6" presetClass="exit" presetSubtype="26" fill="hold" grpId="3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52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6" presetClass="exit" presetSubtype="26" fill="hold" grpId="3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55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6" presetClass="exit" presetSubtype="26" fill="hold" grpId="2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58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6" presetClass="exit" presetSubtype="26" fill="hold" grpId="2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61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64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67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6" presetClass="exit" presetSubtype="26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70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xit" presetSubtype="26" fill="hold" grpId="2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73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76" dur="25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79" dur="250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82" dur="25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6" presetClass="exit" presetSubtype="26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85" dur="25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3" animBg="1"/>
          <p:bldP spid="3" grpId="3" animBg="1"/>
          <p:bldP spid="4" grpId="1" animBg="1"/>
          <p:bldP spid="4" grpId="2" animBg="1"/>
          <p:bldP spid="5" grpId="0" animBg="1"/>
          <p:bldP spid="5" grpId="1" animBg="1"/>
          <p:bldP spid="5" grpId="2" animBg="1"/>
          <p:bldP spid="7" grpId="0" animBg="1"/>
          <p:bldP spid="7" grpId="1" animBg="1"/>
          <p:bldP spid="6" grpId="0" animBg="1"/>
          <p:bldP spid="6" grpId="1" animBg="1"/>
          <p:bldP spid="19" grpId="0" animBg="1"/>
          <p:bldP spid="19" grpId="1" animBg="1"/>
          <p:bldP spid="19" grpId="2" animBg="1"/>
          <p:bldP spid="21" grpId="0" uiExpand="1" build="p"/>
          <p:bldP spid="21" grpId="1" build="allAtOnce"/>
          <p:bldP spid="22" grpId="0" uiExpand="1" build="p"/>
          <p:bldP spid="22" grpId="1" build="allAtOnce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-266700" y="-735496"/>
            <a:ext cx="12458700" cy="5247861"/>
          </a:xfrm>
          <a:prstGeom prst="wedgeRectCallout">
            <a:avLst>
              <a:gd name="adj1" fmla="val -21369"/>
              <a:gd name="adj2" fmla="val 6260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Arvo" panose="0206060304020209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69486" y="2185450"/>
            <a:ext cx="152400" cy="1562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6031436" y="2469613"/>
            <a:ext cx="152400" cy="1562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5307536" y="2469613"/>
            <a:ext cx="152400" cy="1562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3540795" y="659135"/>
            <a:ext cx="5131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 smtClean="0">
                <a:solidFill>
                  <a:schemeClr val="bg1"/>
                </a:solidFill>
                <a:latin typeface="Oswald" panose="02000503000000000000" pitchFamily="2" charset="0"/>
              </a:rPr>
              <a:t>AS A MARKETING TOOL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403" y="282019"/>
            <a:ext cx="82734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IF YOU ARE ONLY USING A TRADITIONAL WEBSITE</a:t>
            </a:r>
            <a:endParaRPr lang="id-ID" sz="26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01830" y="1791977"/>
            <a:ext cx="9106812" cy="2349045"/>
            <a:chOff x="1363850" y="1242811"/>
            <a:chExt cx="8652347" cy="4304411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4289745" y="3701041"/>
              <a:ext cx="266347" cy="22742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00857" y="4965274"/>
              <a:ext cx="266347" cy="22742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51216" y="4179308"/>
              <a:ext cx="266347" cy="22742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32270" y="3012068"/>
              <a:ext cx="266347" cy="22742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28991" y="2898354"/>
              <a:ext cx="266347" cy="22742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586544" y="1935130"/>
              <a:ext cx="266347" cy="22742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62890" y="4721122"/>
              <a:ext cx="266347" cy="22742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cxnSp>
          <p:nvCxnSpPr>
            <p:cNvPr id="15" name="Straight Connector 14"/>
            <p:cNvCxnSpPr>
              <a:stCxn id="23" idx="7"/>
              <a:endCxn id="14" idx="3"/>
            </p:cNvCxnSpPr>
            <p:nvPr/>
          </p:nvCxnSpPr>
          <p:spPr>
            <a:xfrm flipV="1">
              <a:off x="1591028" y="4915105"/>
              <a:ext cx="611030" cy="434789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6"/>
              <a:endCxn id="9" idx="2"/>
            </p:cNvCxnSpPr>
            <p:nvPr/>
          </p:nvCxnSpPr>
          <p:spPr>
            <a:xfrm>
              <a:off x="2429237" y="4834836"/>
              <a:ext cx="771621" cy="244152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7"/>
              <a:endCxn id="8" idx="3"/>
            </p:cNvCxnSpPr>
            <p:nvPr/>
          </p:nvCxnSpPr>
          <p:spPr>
            <a:xfrm flipV="1">
              <a:off x="3428035" y="3895024"/>
              <a:ext cx="900878" cy="1103695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5"/>
              <a:endCxn id="10" idx="1"/>
            </p:cNvCxnSpPr>
            <p:nvPr/>
          </p:nvCxnSpPr>
          <p:spPr>
            <a:xfrm>
              <a:off x="4520841" y="3895024"/>
              <a:ext cx="869543" cy="314386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7"/>
              <a:endCxn id="11" idx="3"/>
            </p:cNvCxnSpPr>
            <p:nvPr/>
          </p:nvCxnSpPr>
          <p:spPr>
            <a:xfrm flipV="1">
              <a:off x="5578394" y="3206051"/>
              <a:ext cx="893045" cy="1003359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6"/>
              <a:endCxn id="12" idx="2"/>
            </p:cNvCxnSpPr>
            <p:nvPr/>
          </p:nvCxnSpPr>
          <p:spPr>
            <a:xfrm flipV="1">
              <a:off x="6698616" y="3012068"/>
              <a:ext cx="830375" cy="113714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3" idx="3"/>
            </p:cNvCxnSpPr>
            <p:nvPr/>
          </p:nvCxnSpPr>
          <p:spPr>
            <a:xfrm flipV="1">
              <a:off x="7756169" y="2129112"/>
              <a:ext cx="869543" cy="802687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7"/>
            </p:cNvCxnSpPr>
            <p:nvPr/>
          </p:nvCxnSpPr>
          <p:spPr>
            <a:xfrm flipV="1">
              <a:off x="8813722" y="1242811"/>
              <a:ext cx="1202475" cy="725764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363850" y="5316448"/>
              <a:ext cx="266347" cy="230774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82957" y="1953517"/>
            <a:ext cx="8315679" cy="2356705"/>
            <a:chOff x="2123721" y="2339817"/>
            <a:chExt cx="8315679" cy="2356705"/>
          </a:xfrm>
        </p:grpSpPr>
        <p:sp>
          <p:nvSpPr>
            <p:cNvPr id="42" name="Oval 41"/>
            <p:cNvSpPr/>
            <p:nvPr/>
          </p:nvSpPr>
          <p:spPr>
            <a:xfrm>
              <a:off x="2123721" y="4553895"/>
              <a:ext cx="349254" cy="14262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185190" y="3951880"/>
              <a:ext cx="344195" cy="14262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277996" y="4266266"/>
              <a:ext cx="344195" cy="14262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51216" y="3881646"/>
              <a:ext cx="344195" cy="14262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32270" y="3426790"/>
              <a:ext cx="344195" cy="14262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513323" y="2453531"/>
              <a:ext cx="344195" cy="14262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8590459" y="2339817"/>
              <a:ext cx="344195" cy="14262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Regular"/>
              </a:endParaRPr>
            </a:p>
          </p:txBody>
        </p:sp>
        <p:cxnSp>
          <p:nvCxnSpPr>
            <p:cNvPr id="50" name="Straight Connector 49"/>
            <p:cNvCxnSpPr>
              <a:endCxn id="43" idx="3"/>
            </p:cNvCxnSpPr>
            <p:nvPr/>
          </p:nvCxnSpPr>
          <p:spPr>
            <a:xfrm flipV="1">
              <a:off x="2420973" y="4073620"/>
              <a:ext cx="814623" cy="491802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1" name="Straight Connector 50"/>
            <p:cNvCxnSpPr>
              <a:stCxn id="43" idx="6"/>
              <a:endCxn id="44" idx="1"/>
            </p:cNvCxnSpPr>
            <p:nvPr/>
          </p:nvCxnSpPr>
          <p:spPr>
            <a:xfrm>
              <a:off x="3529385" y="4023194"/>
              <a:ext cx="799017" cy="263959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2" name="Straight Connector 51"/>
            <p:cNvCxnSpPr>
              <a:stCxn id="44" idx="6"/>
              <a:endCxn id="45" idx="3"/>
            </p:cNvCxnSpPr>
            <p:nvPr/>
          </p:nvCxnSpPr>
          <p:spPr>
            <a:xfrm flipV="1">
              <a:off x="4622191" y="4003386"/>
              <a:ext cx="779431" cy="33419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3" name="Straight Connector 52"/>
            <p:cNvCxnSpPr>
              <a:stCxn id="45" idx="7"/>
              <a:endCxn id="46" idx="3"/>
            </p:cNvCxnSpPr>
            <p:nvPr/>
          </p:nvCxnSpPr>
          <p:spPr>
            <a:xfrm flipV="1">
              <a:off x="5645005" y="3548530"/>
              <a:ext cx="837671" cy="354003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4" name="Straight Connector 53"/>
            <p:cNvCxnSpPr>
              <a:stCxn id="46" idx="7"/>
              <a:endCxn id="47" idx="3"/>
            </p:cNvCxnSpPr>
            <p:nvPr/>
          </p:nvCxnSpPr>
          <p:spPr>
            <a:xfrm flipV="1">
              <a:off x="6726059" y="2575271"/>
              <a:ext cx="837670" cy="872406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5" name="Straight Connector 54"/>
            <p:cNvCxnSpPr>
              <a:stCxn id="47" idx="6"/>
              <a:endCxn id="48" idx="2"/>
            </p:cNvCxnSpPr>
            <p:nvPr/>
          </p:nvCxnSpPr>
          <p:spPr>
            <a:xfrm flipV="1">
              <a:off x="7857518" y="2411131"/>
              <a:ext cx="732941" cy="11371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834131" y="2482444"/>
              <a:ext cx="1605269" cy="61756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6980011" y="4031713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WEBSITE PLUS APP</a:t>
            </a:r>
            <a:endParaRPr lang="id-ID" sz="14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640354" y="4032545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WEBSITE ONLY</a:t>
            </a:r>
            <a:endParaRPr lang="id-ID" sz="14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980895" y="4109401"/>
            <a:ext cx="569452" cy="1524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Rectangle 70"/>
          <p:cNvSpPr/>
          <p:nvPr/>
        </p:nvSpPr>
        <p:spPr>
          <a:xfrm>
            <a:off x="11323456" y="4109401"/>
            <a:ext cx="569452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TextBox 71"/>
          <p:cNvSpPr txBox="1"/>
          <p:nvPr/>
        </p:nvSpPr>
        <p:spPr>
          <a:xfrm>
            <a:off x="1376957" y="5291113"/>
            <a:ext cx="6381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latin typeface="Antonio" panose="02000503000000000000" pitchFamily="2" charset="0"/>
              </a:rPr>
              <a:t>YOU ARE MISSING OUT ON</a:t>
            </a:r>
            <a:endParaRPr lang="id-ID" sz="5400" b="1" dirty="0">
              <a:solidFill>
                <a:schemeClr val="tx2">
                  <a:lumMod val="75000"/>
                </a:schemeClr>
              </a:solidFill>
              <a:latin typeface="Antonio" panose="02000503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94377" y="5984089"/>
            <a:ext cx="100367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000" b="1" dirty="0" smtClean="0">
                <a:solidFill>
                  <a:schemeClr val="tx2">
                    <a:lumMod val="75000"/>
                  </a:schemeClr>
                </a:solidFill>
                <a:latin typeface="Raleway" panose="020B0003030101060003" pitchFamily="34" charset="0"/>
              </a:rPr>
              <a:t>A LARGE PORTION OF YOUR POTENTIAL CUSTOMERS</a:t>
            </a:r>
            <a:endParaRPr lang="id-ID" sz="3000" b="1" dirty="0">
              <a:solidFill>
                <a:schemeClr val="tx2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xit" presetSubtype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xit" presetSubtype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2" presetClass="exit" presetSubtype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8" presetClass="entr" presetSubtype="3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0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8" presetClass="entr" presetSubtype="3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3" dur="1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6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6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6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6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xit" presetSubtype="4" fill="hold" grpId="2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4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" presetClass="exit" presetSubtype="4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xit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" presetClass="exit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xit" presetSubtype="4" fill="hold" grpId="1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fill="hold" grpId="1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" presetClass="exit" presetSubtype="4" fill="hold" grpId="1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xit" presetSubtype="4" fill="hold" grpId="1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2" presetClass="exit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xit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3" grpId="1" animBg="1"/>
          <p:bldP spid="3" grpId="2" animBg="1"/>
          <p:bldP spid="4" grpId="0" animBg="1"/>
          <p:bldP spid="4" grpId="1" animBg="1"/>
          <p:bldP spid="4" grpId="2" animBg="1"/>
          <p:bldP spid="5" grpId="0" animBg="1"/>
          <p:bldP spid="5" grpId="1" animBg="1"/>
          <p:bldP spid="5" grpId="2" animBg="1"/>
          <p:bldP spid="6" grpId="0"/>
          <p:bldP spid="6" grpId="1"/>
          <p:bldP spid="7" grpId="0"/>
          <p:bldP spid="7" grpId="1"/>
          <p:bldP spid="68" grpId="0"/>
          <p:bldP spid="68" grpId="1"/>
          <p:bldP spid="69" grpId="0"/>
          <p:bldP spid="69" grpId="1"/>
          <p:bldP spid="70" grpId="0" animBg="1"/>
          <p:bldP spid="70" grpId="1" animBg="1"/>
          <p:bldP spid="71" grpId="0" animBg="1"/>
          <p:bldP spid="71" grpId="1" animBg="1"/>
          <p:bldP spid="72" grpId="0"/>
          <p:bldP spid="72" grpId="1"/>
          <p:bldP spid="73" grpId="0"/>
          <p:bldP spid="7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xit" presetSubtype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xit" presetSubtype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2" presetClass="exit" presetSubtype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8" presetClass="entr" presetSubtype="3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0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8" presetClass="entr" presetSubtype="3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3" dur="1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xit" presetSubtype="4" fill="hold" grpId="2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4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" presetClass="exit" presetSubtype="4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xit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" presetClass="exit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xit" presetSubtype="4" fill="hold" grpId="1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fill="hold" grpId="1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" presetClass="exit" presetSubtype="4" fill="hold" grpId="1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xit" presetSubtype="4" fill="hold" grpId="1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2" presetClass="exit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xit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3" grpId="1" animBg="1"/>
          <p:bldP spid="3" grpId="2" animBg="1"/>
          <p:bldP spid="4" grpId="0" animBg="1"/>
          <p:bldP spid="4" grpId="1" animBg="1"/>
          <p:bldP spid="4" grpId="2" animBg="1"/>
          <p:bldP spid="5" grpId="0" animBg="1"/>
          <p:bldP spid="5" grpId="1" animBg="1"/>
          <p:bldP spid="5" grpId="2" animBg="1"/>
          <p:bldP spid="6" grpId="0"/>
          <p:bldP spid="6" grpId="1"/>
          <p:bldP spid="7" grpId="0"/>
          <p:bldP spid="7" grpId="1"/>
          <p:bldP spid="68" grpId="0"/>
          <p:bldP spid="68" grpId="1"/>
          <p:bldP spid="69" grpId="0"/>
          <p:bldP spid="69" grpId="1"/>
          <p:bldP spid="70" grpId="0" animBg="1"/>
          <p:bldP spid="70" grpId="1" animBg="1"/>
          <p:bldP spid="71" grpId="0" animBg="1"/>
          <p:bldP spid="71" grpId="1" animBg="1"/>
          <p:bldP spid="72" grpId="0"/>
          <p:bldP spid="72" grpId="1"/>
          <p:bldP spid="73" grpId="0"/>
          <p:bldP spid="73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873" y="774462"/>
            <a:ext cx="5575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PUSH NOTIFICATIONS ARE 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9274" y="1231660"/>
            <a:ext cx="6450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MAIN BENEFITS OF MOBILE APP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16969" y="2212079"/>
            <a:ext cx="6075160" cy="9987946"/>
            <a:chOff x="3574166" y="4377762"/>
            <a:chExt cx="5058995" cy="8905099"/>
          </a:xfrm>
        </p:grpSpPr>
        <p:sp>
          <p:nvSpPr>
            <p:cNvPr id="5" name="Freeform 84"/>
            <p:cNvSpPr>
              <a:spLocks noEditPoints="1"/>
            </p:cNvSpPr>
            <p:nvPr/>
          </p:nvSpPr>
          <p:spPr bwMode="auto">
            <a:xfrm>
              <a:off x="3574166" y="4377762"/>
              <a:ext cx="5058995" cy="8905099"/>
            </a:xfrm>
            <a:custGeom>
              <a:avLst/>
              <a:gdLst>
                <a:gd name="T0" fmla="*/ 52 w 60"/>
                <a:gd name="T1" fmla="*/ 0 h 107"/>
                <a:gd name="T2" fmla="*/ 8 w 60"/>
                <a:gd name="T3" fmla="*/ 0 h 107"/>
                <a:gd name="T4" fmla="*/ 0 w 60"/>
                <a:gd name="T5" fmla="*/ 8 h 107"/>
                <a:gd name="T6" fmla="*/ 0 w 60"/>
                <a:gd name="T7" fmla="*/ 99 h 107"/>
                <a:gd name="T8" fmla="*/ 8 w 60"/>
                <a:gd name="T9" fmla="*/ 107 h 107"/>
                <a:gd name="T10" fmla="*/ 52 w 60"/>
                <a:gd name="T11" fmla="*/ 107 h 107"/>
                <a:gd name="T12" fmla="*/ 60 w 60"/>
                <a:gd name="T13" fmla="*/ 99 h 107"/>
                <a:gd name="T14" fmla="*/ 60 w 60"/>
                <a:gd name="T15" fmla="*/ 8 h 107"/>
                <a:gd name="T16" fmla="*/ 52 w 60"/>
                <a:gd name="T17" fmla="*/ 0 h 107"/>
                <a:gd name="T18" fmla="*/ 30 w 60"/>
                <a:gd name="T19" fmla="*/ 99 h 107"/>
                <a:gd name="T20" fmla="*/ 25 w 60"/>
                <a:gd name="T21" fmla="*/ 94 h 107"/>
                <a:gd name="T22" fmla="*/ 30 w 60"/>
                <a:gd name="T23" fmla="*/ 89 h 107"/>
                <a:gd name="T24" fmla="*/ 35 w 60"/>
                <a:gd name="T25" fmla="*/ 94 h 107"/>
                <a:gd name="T26" fmla="*/ 30 w 60"/>
                <a:gd name="T27" fmla="*/ 99 h 107"/>
                <a:gd name="T28" fmla="*/ 54 w 60"/>
                <a:gd name="T29" fmla="*/ 82 h 107"/>
                <a:gd name="T30" fmla="*/ 6 w 60"/>
                <a:gd name="T31" fmla="*/ 82 h 107"/>
                <a:gd name="T32" fmla="*/ 6 w 60"/>
                <a:gd name="T33" fmla="*/ 13 h 107"/>
                <a:gd name="T34" fmla="*/ 54 w 60"/>
                <a:gd name="T35" fmla="*/ 13 h 107"/>
                <a:gd name="T36" fmla="*/ 54 w 60"/>
                <a:gd name="T37" fmla="*/ 82 h 107"/>
                <a:gd name="T38" fmla="*/ 54 w 60"/>
                <a:gd name="T39" fmla="*/ 82 h 107"/>
                <a:gd name="T40" fmla="*/ 41 w 60"/>
                <a:gd name="T41" fmla="*/ 8 h 107"/>
                <a:gd name="T42" fmla="*/ 19 w 60"/>
                <a:gd name="T43" fmla="*/ 8 h 107"/>
                <a:gd name="T44" fmla="*/ 19 w 60"/>
                <a:gd name="T45" fmla="*/ 6 h 107"/>
                <a:gd name="T46" fmla="*/ 41 w 60"/>
                <a:gd name="T47" fmla="*/ 6 h 107"/>
                <a:gd name="T48" fmla="*/ 41 w 60"/>
                <a:gd name="T49" fmla="*/ 8 h 107"/>
                <a:gd name="T50" fmla="*/ 41 w 60"/>
                <a:gd name="T51" fmla="*/ 8 h 107"/>
                <a:gd name="T52" fmla="*/ 49 w 60"/>
                <a:gd name="T53" fmla="*/ 7 h 107"/>
                <a:gd name="T54" fmla="*/ 47 w 60"/>
                <a:gd name="T55" fmla="*/ 9 h 107"/>
                <a:gd name="T56" fmla="*/ 45 w 60"/>
                <a:gd name="T57" fmla="*/ 7 h 107"/>
                <a:gd name="T58" fmla="*/ 47 w 60"/>
                <a:gd name="T59" fmla="*/ 5 h 107"/>
                <a:gd name="T60" fmla="*/ 49 w 60"/>
                <a:gd name="T61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107">
                  <a:moveTo>
                    <a:pt x="5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3"/>
                    <a:pt x="4" y="107"/>
                    <a:pt x="8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6" y="107"/>
                    <a:pt x="60" y="103"/>
                    <a:pt x="60" y="9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3"/>
                    <a:pt x="56" y="0"/>
                    <a:pt x="52" y="0"/>
                  </a:cubicBezTo>
                  <a:close/>
                  <a:moveTo>
                    <a:pt x="30" y="99"/>
                  </a:moveTo>
                  <a:cubicBezTo>
                    <a:pt x="27" y="99"/>
                    <a:pt x="25" y="97"/>
                    <a:pt x="25" y="94"/>
                  </a:cubicBezTo>
                  <a:cubicBezTo>
                    <a:pt x="25" y="91"/>
                    <a:pt x="27" y="89"/>
                    <a:pt x="30" y="89"/>
                  </a:cubicBezTo>
                  <a:cubicBezTo>
                    <a:pt x="32" y="89"/>
                    <a:pt x="35" y="91"/>
                    <a:pt x="35" y="94"/>
                  </a:cubicBezTo>
                  <a:cubicBezTo>
                    <a:pt x="35" y="97"/>
                    <a:pt x="32" y="99"/>
                    <a:pt x="30" y="99"/>
                  </a:cubicBezTo>
                  <a:close/>
                  <a:moveTo>
                    <a:pt x="54" y="82"/>
                  </a:moveTo>
                  <a:cubicBezTo>
                    <a:pt x="6" y="82"/>
                    <a:pt x="6" y="82"/>
                    <a:pt x="6" y="8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lose/>
                  <a:moveTo>
                    <a:pt x="41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47" y="9"/>
                    <a:pt x="45" y="8"/>
                    <a:pt x="45" y="7"/>
                  </a:cubicBezTo>
                  <a:cubicBezTo>
                    <a:pt x="45" y="6"/>
                    <a:pt x="47" y="5"/>
                    <a:pt x="47" y="5"/>
                  </a:cubicBezTo>
                  <a:cubicBezTo>
                    <a:pt x="48" y="5"/>
                    <a:pt x="49" y="6"/>
                    <a:pt x="49" y="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66674" y="5486400"/>
              <a:ext cx="4066673" cy="5702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ectangle 7"/>
          <p:cNvSpPr/>
          <p:nvPr/>
        </p:nvSpPr>
        <p:spPr>
          <a:xfrm>
            <a:off x="3852782" y="3561765"/>
            <a:ext cx="4617449" cy="649288"/>
          </a:xfrm>
          <a:prstGeom prst="rect">
            <a:avLst/>
          </a:prstGeom>
          <a:solidFill>
            <a:srgbClr val="C7B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2"/>
                </a:solidFill>
                <a:latin typeface="Agency FB" panose="020B0503020202020204" pitchFamily="34" charset="0"/>
              </a:rPr>
              <a:t>SUMMER PROMOTION STARTS NOW</a:t>
            </a:r>
            <a:endParaRPr lang="id-ID" sz="2800" b="1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88804" y="4317292"/>
            <a:ext cx="2214466" cy="1828104"/>
            <a:chOff x="3888804" y="4317292"/>
            <a:chExt cx="2214466" cy="1828104"/>
          </a:xfrm>
        </p:grpSpPr>
        <p:sp>
          <p:nvSpPr>
            <p:cNvPr id="19" name="Rectangle 18"/>
            <p:cNvSpPr/>
            <p:nvPr/>
          </p:nvSpPr>
          <p:spPr>
            <a:xfrm>
              <a:off x="3888804" y="4317292"/>
              <a:ext cx="2214466" cy="1828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reeform 97"/>
            <p:cNvSpPr>
              <a:spLocks/>
            </p:cNvSpPr>
            <p:nvPr/>
          </p:nvSpPr>
          <p:spPr bwMode="auto">
            <a:xfrm>
              <a:off x="5231542" y="5170610"/>
              <a:ext cx="290000" cy="410765"/>
            </a:xfrm>
            <a:custGeom>
              <a:avLst/>
              <a:gdLst>
                <a:gd name="T0" fmla="*/ 62 w 62"/>
                <a:gd name="T1" fmla="*/ 93 h 93"/>
                <a:gd name="T2" fmla="*/ 0 w 62"/>
                <a:gd name="T3" fmla="*/ 48 h 93"/>
                <a:gd name="T4" fmla="*/ 62 w 62"/>
                <a:gd name="T5" fmla="*/ 0 h 93"/>
                <a:gd name="T6" fmla="*/ 62 w 62"/>
                <a:gd name="T7" fmla="*/ 93 h 93"/>
                <a:gd name="T8" fmla="*/ 62 w 62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3">
                  <a:moveTo>
                    <a:pt x="62" y="93"/>
                  </a:moveTo>
                  <a:lnTo>
                    <a:pt x="0" y="48"/>
                  </a:lnTo>
                  <a:lnTo>
                    <a:pt x="62" y="0"/>
                  </a:lnTo>
                  <a:lnTo>
                    <a:pt x="62" y="93"/>
                  </a:lnTo>
                  <a:lnTo>
                    <a:pt x="6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8"/>
            <p:cNvSpPr>
              <a:spLocks/>
            </p:cNvSpPr>
            <p:nvPr/>
          </p:nvSpPr>
          <p:spPr bwMode="auto">
            <a:xfrm>
              <a:off x="4459767" y="4733344"/>
              <a:ext cx="1061778" cy="415181"/>
            </a:xfrm>
            <a:custGeom>
              <a:avLst/>
              <a:gdLst>
                <a:gd name="T0" fmla="*/ 6 w 96"/>
                <a:gd name="T1" fmla="*/ 40 h 40"/>
                <a:gd name="T2" fmla="*/ 90 w 96"/>
                <a:gd name="T3" fmla="*/ 40 h 40"/>
                <a:gd name="T4" fmla="*/ 94 w 96"/>
                <a:gd name="T5" fmla="*/ 39 h 40"/>
                <a:gd name="T6" fmla="*/ 96 w 96"/>
                <a:gd name="T7" fmla="*/ 35 h 40"/>
                <a:gd name="T8" fmla="*/ 51 w 96"/>
                <a:gd name="T9" fmla="*/ 1 h 40"/>
                <a:gd name="T10" fmla="*/ 48 w 96"/>
                <a:gd name="T11" fmla="*/ 0 h 40"/>
                <a:gd name="T12" fmla="*/ 45 w 96"/>
                <a:gd name="T13" fmla="*/ 1 h 40"/>
                <a:gd name="T14" fmla="*/ 0 w 96"/>
                <a:gd name="T15" fmla="*/ 35 h 40"/>
                <a:gd name="T16" fmla="*/ 2 w 96"/>
                <a:gd name="T17" fmla="*/ 39 h 40"/>
                <a:gd name="T18" fmla="*/ 6 w 96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40">
                  <a:moveTo>
                    <a:pt x="6" y="40"/>
                  </a:moveTo>
                  <a:cubicBezTo>
                    <a:pt x="90" y="40"/>
                    <a:pt x="90" y="40"/>
                    <a:pt x="90" y="40"/>
                  </a:cubicBezTo>
                  <a:cubicBezTo>
                    <a:pt x="92" y="40"/>
                    <a:pt x="93" y="40"/>
                    <a:pt x="94" y="39"/>
                  </a:cubicBezTo>
                  <a:cubicBezTo>
                    <a:pt x="95" y="38"/>
                    <a:pt x="96" y="37"/>
                    <a:pt x="96" y="3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47" y="0"/>
                    <a:pt x="46" y="0"/>
                    <a:pt x="45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8"/>
                    <a:pt x="2" y="39"/>
                  </a:cubicBezTo>
                  <a:cubicBezTo>
                    <a:pt x="3" y="40"/>
                    <a:pt x="4" y="40"/>
                    <a:pt x="6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9"/>
            <p:cNvSpPr>
              <a:spLocks/>
            </p:cNvSpPr>
            <p:nvPr/>
          </p:nvSpPr>
          <p:spPr bwMode="auto">
            <a:xfrm>
              <a:off x="4459767" y="5413532"/>
              <a:ext cx="1061778" cy="282676"/>
            </a:xfrm>
            <a:custGeom>
              <a:avLst/>
              <a:gdLst>
                <a:gd name="T0" fmla="*/ 66 w 96"/>
                <a:gd name="T1" fmla="*/ 0 h 27"/>
                <a:gd name="T2" fmla="*/ 52 w 96"/>
                <a:gd name="T3" fmla="*/ 10 h 27"/>
                <a:gd name="T4" fmla="*/ 48 w 96"/>
                <a:gd name="T5" fmla="*/ 12 h 27"/>
                <a:gd name="T6" fmla="*/ 44 w 96"/>
                <a:gd name="T7" fmla="*/ 10 h 27"/>
                <a:gd name="T8" fmla="*/ 30 w 96"/>
                <a:gd name="T9" fmla="*/ 0 h 27"/>
                <a:gd name="T10" fmla="*/ 0 w 96"/>
                <a:gd name="T11" fmla="*/ 22 h 27"/>
                <a:gd name="T12" fmla="*/ 2 w 96"/>
                <a:gd name="T13" fmla="*/ 26 h 27"/>
                <a:gd name="T14" fmla="*/ 6 w 96"/>
                <a:gd name="T15" fmla="*/ 27 h 27"/>
                <a:gd name="T16" fmla="*/ 90 w 96"/>
                <a:gd name="T17" fmla="*/ 27 h 27"/>
                <a:gd name="T18" fmla="*/ 94 w 96"/>
                <a:gd name="T19" fmla="*/ 26 h 27"/>
                <a:gd name="T20" fmla="*/ 96 w 96"/>
                <a:gd name="T21" fmla="*/ 22 h 27"/>
                <a:gd name="T22" fmla="*/ 66 w 96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27">
                  <a:moveTo>
                    <a:pt x="66" y="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1" y="11"/>
                    <a:pt x="50" y="12"/>
                    <a:pt x="48" y="12"/>
                  </a:cubicBezTo>
                  <a:cubicBezTo>
                    <a:pt x="47" y="12"/>
                    <a:pt x="45" y="11"/>
                    <a:pt x="44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2" y="27"/>
                    <a:pt x="93" y="27"/>
                    <a:pt x="94" y="26"/>
                  </a:cubicBezTo>
                  <a:cubicBezTo>
                    <a:pt x="95" y="25"/>
                    <a:pt x="96" y="24"/>
                    <a:pt x="96" y="22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0"/>
            <p:cNvSpPr>
              <a:spLocks/>
            </p:cNvSpPr>
            <p:nvPr/>
          </p:nvSpPr>
          <p:spPr bwMode="auto">
            <a:xfrm>
              <a:off x="4459767" y="5170608"/>
              <a:ext cx="285324" cy="410765"/>
            </a:xfrm>
            <a:custGeom>
              <a:avLst/>
              <a:gdLst>
                <a:gd name="T0" fmla="*/ 0 w 61"/>
                <a:gd name="T1" fmla="*/ 0 h 93"/>
                <a:gd name="T2" fmla="*/ 61 w 61"/>
                <a:gd name="T3" fmla="*/ 48 h 93"/>
                <a:gd name="T4" fmla="*/ 0 w 61"/>
                <a:gd name="T5" fmla="*/ 93 h 93"/>
                <a:gd name="T6" fmla="*/ 0 w 6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3">
                  <a:moveTo>
                    <a:pt x="0" y="0"/>
                  </a:moveTo>
                  <a:lnTo>
                    <a:pt x="61" y="48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51586" y="4326493"/>
            <a:ext cx="2214466" cy="1828104"/>
            <a:chOff x="6251586" y="4326493"/>
            <a:chExt cx="2214466" cy="1828104"/>
          </a:xfrm>
        </p:grpSpPr>
        <p:sp>
          <p:nvSpPr>
            <p:cNvPr id="25" name="Rectangle 24"/>
            <p:cNvSpPr/>
            <p:nvPr/>
          </p:nvSpPr>
          <p:spPr>
            <a:xfrm>
              <a:off x="6251586" y="4326493"/>
              <a:ext cx="2214466" cy="1828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reeform 82"/>
            <p:cNvSpPr>
              <a:spLocks noEditPoints="1"/>
            </p:cNvSpPr>
            <p:nvPr/>
          </p:nvSpPr>
          <p:spPr bwMode="auto">
            <a:xfrm>
              <a:off x="6726789" y="4748462"/>
              <a:ext cx="1246137" cy="947746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48890" y="6281321"/>
            <a:ext cx="2254380" cy="1635891"/>
            <a:chOff x="3848890" y="6281321"/>
            <a:chExt cx="2254380" cy="1635891"/>
          </a:xfrm>
        </p:grpSpPr>
        <p:sp>
          <p:nvSpPr>
            <p:cNvPr id="23" name="Rectangle 22"/>
            <p:cNvSpPr/>
            <p:nvPr/>
          </p:nvSpPr>
          <p:spPr>
            <a:xfrm>
              <a:off x="3848890" y="6281321"/>
              <a:ext cx="2254380" cy="16358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Freeform 94"/>
            <p:cNvSpPr>
              <a:spLocks noEditPoints="1"/>
            </p:cNvSpPr>
            <p:nvPr/>
          </p:nvSpPr>
          <p:spPr bwMode="auto">
            <a:xfrm>
              <a:off x="4477765" y="6560033"/>
              <a:ext cx="1025118" cy="931106"/>
            </a:xfrm>
            <a:custGeom>
              <a:avLst/>
              <a:gdLst>
                <a:gd name="T0" fmla="*/ 0 w 103"/>
                <a:gd name="T1" fmla="*/ 52 h 103"/>
                <a:gd name="T2" fmla="*/ 103 w 103"/>
                <a:gd name="T3" fmla="*/ 52 h 103"/>
                <a:gd name="T4" fmla="*/ 43 w 103"/>
                <a:gd name="T5" fmla="*/ 99 h 103"/>
                <a:gd name="T6" fmla="*/ 50 w 103"/>
                <a:gd name="T7" fmla="*/ 79 h 103"/>
                <a:gd name="T8" fmla="*/ 43 w 103"/>
                <a:gd name="T9" fmla="*/ 99 h 103"/>
                <a:gd name="T10" fmla="*/ 24 w 103"/>
                <a:gd name="T11" fmla="*/ 54 h 103"/>
                <a:gd name="T12" fmla="*/ 10 w 103"/>
                <a:gd name="T13" fmla="*/ 75 h 103"/>
                <a:gd name="T14" fmla="*/ 54 w 103"/>
                <a:gd name="T15" fmla="*/ 25 h 103"/>
                <a:gd name="T16" fmla="*/ 59 w 103"/>
                <a:gd name="T17" fmla="*/ 4 h 103"/>
                <a:gd name="T18" fmla="*/ 54 w 103"/>
                <a:gd name="T19" fmla="*/ 25 h 103"/>
                <a:gd name="T20" fmla="*/ 75 w 103"/>
                <a:gd name="T21" fmla="*/ 50 h 103"/>
                <a:gd name="T22" fmla="*/ 54 w 103"/>
                <a:gd name="T23" fmla="*/ 28 h 103"/>
                <a:gd name="T24" fmla="*/ 50 w 103"/>
                <a:gd name="T25" fmla="*/ 25 h 103"/>
                <a:gd name="T26" fmla="*/ 43 w 103"/>
                <a:gd name="T27" fmla="*/ 5 h 103"/>
                <a:gd name="T28" fmla="*/ 50 w 103"/>
                <a:gd name="T29" fmla="*/ 25 h 103"/>
                <a:gd name="T30" fmla="*/ 50 w 103"/>
                <a:gd name="T31" fmla="*/ 50 h 103"/>
                <a:gd name="T32" fmla="*/ 30 w 103"/>
                <a:gd name="T33" fmla="*/ 28 h 103"/>
                <a:gd name="T34" fmla="*/ 24 w 103"/>
                <a:gd name="T35" fmla="*/ 50 h 103"/>
                <a:gd name="T36" fmla="*/ 10 w 103"/>
                <a:gd name="T37" fmla="*/ 28 h 103"/>
                <a:gd name="T38" fmla="*/ 24 w 103"/>
                <a:gd name="T39" fmla="*/ 50 h 103"/>
                <a:gd name="T40" fmla="*/ 50 w 103"/>
                <a:gd name="T41" fmla="*/ 54 h 103"/>
                <a:gd name="T42" fmla="*/ 30 w 103"/>
                <a:gd name="T43" fmla="*/ 75 h 103"/>
                <a:gd name="T44" fmla="*/ 54 w 103"/>
                <a:gd name="T45" fmla="*/ 79 h 103"/>
                <a:gd name="T46" fmla="*/ 59 w 103"/>
                <a:gd name="T47" fmla="*/ 99 h 103"/>
                <a:gd name="T48" fmla="*/ 54 w 103"/>
                <a:gd name="T49" fmla="*/ 79 h 103"/>
                <a:gd name="T50" fmla="*/ 54 w 103"/>
                <a:gd name="T51" fmla="*/ 54 h 103"/>
                <a:gd name="T52" fmla="*/ 72 w 103"/>
                <a:gd name="T53" fmla="*/ 75 h 103"/>
                <a:gd name="T54" fmla="*/ 79 w 103"/>
                <a:gd name="T55" fmla="*/ 54 h 103"/>
                <a:gd name="T56" fmla="*/ 93 w 103"/>
                <a:gd name="T57" fmla="*/ 75 h 103"/>
                <a:gd name="T58" fmla="*/ 75 w 103"/>
                <a:gd name="T59" fmla="*/ 75 h 103"/>
                <a:gd name="T60" fmla="*/ 79 w 103"/>
                <a:gd name="T61" fmla="*/ 50 h 103"/>
                <a:gd name="T62" fmla="*/ 94 w 103"/>
                <a:gd name="T63" fmla="*/ 28 h 103"/>
                <a:gd name="T64" fmla="*/ 79 w 103"/>
                <a:gd name="T65" fmla="*/ 50 h 103"/>
                <a:gd name="T66" fmla="*/ 74 w 103"/>
                <a:gd name="T67" fmla="*/ 25 h 103"/>
                <a:gd name="T68" fmla="*/ 86 w 103"/>
                <a:gd name="T69" fmla="*/ 18 h 103"/>
                <a:gd name="T70" fmla="*/ 18 w 103"/>
                <a:gd name="T71" fmla="*/ 18 h 103"/>
                <a:gd name="T72" fmla="*/ 28 w 103"/>
                <a:gd name="T73" fmla="*/ 25 h 103"/>
                <a:gd name="T74" fmla="*/ 18 w 103"/>
                <a:gd name="T75" fmla="*/ 18 h 103"/>
                <a:gd name="T76" fmla="*/ 28 w 103"/>
                <a:gd name="T77" fmla="*/ 79 h 103"/>
                <a:gd name="T78" fmla="*/ 18 w 103"/>
                <a:gd name="T79" fmla="*/ 86 h 103"/>
                <a:gd name="T80" fmla="*/ 86 w 103"/>
                <a:gd name="T81" fmla="*/ 86 h 103"/>
                <a:gd name="T82" fmla="*/ 74 w 103"/>
                <a:gd name="T83" fmla="*/ 79 h 103"/>
                <a:gd name="T84" fmla="*/ 86 w 103"/>
                <a:gd name="T85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03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3" y="80"/>
                    <a:pt x="103" y="52"/>
                  </a:cubicBezTo>
                  <a:cubicBezTo>
                    <a:pt x="103" y="23"/>
                    <a:pt x="80" y="0"/>
                    <a:pt x="52" y="0"/>
                  </a:cubicBezTo>
                  <a:close/>
                  <a:moveTo>
                    <a:pt x="43" y="99"/>
                  </a:moveTo>
                  <a:cubicBezTo>
                    <a:pt x="38" y="93"/>
                    <a:pt x="34" y="86"/>
                    <a:pt x="32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7" y="100"/>
                    <a:pt x="45" y="99"/>
                    <a:pt x="43" y="99"/>
                  </a:cubicBezTo>
                  <a:close/>
                  <a:moveTo>
                    <a:pt x="4" y="54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24" y="61"/>
                    <a:pt x="25" y="68"/>
                    <a:pt x="27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6" y="69"/>
                    <a:pt x="4" y="61"/>
                    <a:pt x="4" y="54"/>
                  </a:cubicBezTo>
                  <a:close/>
                  <a:moveTo>
                    <a:pt x="54" y="25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6" y="4"/>
                    <a:pt x="58" y="4"/>
                    <a:pt x="59" y="4"/>
                  </a:cubicBezTo>
                  <a:cubicBezTo>
                    <a:pt x="64" y="10"/>
                    <a:pt x="68" y="17"/>
                    <a:pt x="71" y="25"/>
                  </a:cubicBezTo>
                  <a:lnTo>
                    <a:pt x="54" y="25"/>
                  </a:lnTo>
                  <a:close/>
                  <a:moveTo>
                    <a:pt x="72" y="28"/>
                  </a:moveTo>
                  <a:cubicBezTo>
                    <a:pt x="74" y="35"/>
                    <a:pt x="75" y="42"/>
                    <a:pt x="75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28"/>
                    <a:pt x="54" y="28"/>
                    <a:pt x="54" y="28"/>
                  </a:cubicBezTo>
                  <a:lnTo>
                    <a:pt x="72" y="28"/>
                  </a:lnTo>
                  <a:close/>
                  <a:moveTo>
                    <a:pt x="5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4" y="17"/>
                    <a:pt x="38" y="10"/>
                    <a:pt x="43" y="5"/>
                  </a:cubicBezTo>
                  <a:cubicBezTo>
                    <a:pt x="45" y="4"/>
                    <a:pt x="47" y="4"/>
                    <a:pt x="50" y="4"/>
                  </a:cubicBezTo>
                  <a:lnTo>
                    <a:pt x="50" y="25"/>
                  </a:lnTo>
                  <a:close/>
                  <a:moveTo>
                    <a:pt x="50" y="2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2"/>
                    <a:pt x="28" y="35"/>
                    <a:pt x="30" y="28"/>
                  </a:cubicBezTo>
                  <a:lnTo>
                    <a:pt x="50" y="28"/>
                  </a:lnTo>
                  <a:close/>
                  <a:moveTo>
                    <a:pt x="2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4" y="42"/>
                    <a:pt x="6" y="35"/>
                    <a:pt x="10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35"/>
                    <a:pt x="24" y="42"/>
                    <a:pt x="24" y="50"/>
                  </a:cubicBezTo>
                  <a:close/>
                  <a:moveTo>
                    <a:pt x="27" y="54"/>
                  </a:moveTo>
                  <a:cubicBezTo>
                    <a:pt x="50" y="54"/>
                    <a:pt x="50" y="54"/>
                    <a:pt x="50" y="5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8" y="68"/>
                    <a:pt x="27" y="61"/>
                    <a:pt x="27" y="54"/>
                  </a:cubicBezTo>
                  <a:close/>
                  <a:moveTo>
                    <a:pt x="54" y="79"/>
                  </a:moveTo>
                  <a:cubicBezTo>
                    <a:pt x="71" y="79"/>
                    <a:pt x="71" y="79"/>
                    <a:pt x="71" y="79"/>
                  </a:cubicBezTo>
                  <a:cubicBezTo>
                    <a:pt x="68" y="86"/>
                    <a:pt x="64" y="93"/>
                    <a:pt x="59" y="99"/>
                  </a:cubicBezTo>
                  <a:cubicBezTo>
                    <a:pt x="57" y="99"/>
                    <a:pt x="56" y="100"/>
                    <a:pt x="54" y="100"/>
                  </a:cubicBezTo>
                  <a:lnTo>
                    <a:pt x="54" y="79"/>
                  </a:lnTo>
                  <a:close/>
                  <a:moveTo>
                    <a:pt x="54" y="75"/>
                  </a:moveTo>
                  <a:cubicBezTo>
                    <a:pt x="54" y="54"/>
                    <a:pt x="54" y="54"/>
                    <a:pt x="54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74" y="68"/>
                    <a:pt x="72" y="75"/>
                  </a:cubicBezTo>
                  <a:lnTo>
                    <a:pt x="54" y="75"/>
                  </a:lnTo>
                  <a:close/>
                  <a:moveTo>
                    <a:pt x="79" y="54"/>
                  </a:moveTo>
                  <a:cubicBezTo>
                    <a:pt x="100" y="54"/>
                    <a:pt x="100" y="54"/>
                    <a:pt x="100" y="54"/>
                  </a:cubicBezTo>
                  <a:cubicBezTo>
                    <a:pt x="99" y="61"/>
                    <a:pt x="97" y="69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7" y="68"/>
                    <a:pt x="79" y="61"/>
                    <a:pt x="79" y="54"/>
                  </a:cubicBezTo>
                  <a:close/>
                  <a:moveTo>
                    <a:pt x="79" y="50"/>
                  </a:moveTo>
                  <a:cubicBezTo>
                    <a:pt x="79" y="42"/>
                    <a:pt x="77" y="35"/>
                    <a:pt x="75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7" y="35"/>
                    <a:pt x="99" y="42"/>
                    <a:pt x="100" y="50"/>
                  </a:cubicBezTo>
                  <a:lnTo>
                    <a:pt x="79" y="50"/>
                  </a:lnTo>
                  <a:close/>
                  <a:moveTo>
                    <a:pt x="91" y="25"/>
                  </a:moveTo>
                  <a:cubicBezTo>
                    <a:pt x="74" y="25"/>
                    <a:pt x="74" y="25"/>
                    <a:pt x="74" y="25"/>
                  </a:cubicBezTo>
                  <a:cubicBezTo>
                    <a:pt x="72" y="18"/>
                    <a:pt x="69" y="11"/>
                    <a:pt x="65" y="6"/>
                  </a:cubicBezTo>
                  <a:cubicBezTo>
                    <a:pt x="73" y="8"/>
                    <a:pt x="80" y="12"/>
                    <a:pt x="86" y="18"/>
                  </a:cubicBezTo>
                  <a:cubicBezTo>
                    <a:pt x="88" y="20"/>
                    <a:pt x="90" y="22"/>
                    <a:pt x="91" y="25"/>
                  </a:cubicBezTo>
                  <a:close/>
                  <a:moveTo>
                    <a:pt x="18" y="18"/>
                  </a:moveTo>
                  <a:cubicBezTo>
                    <a:pt x="23" y="12"/>
                    <a:pt x="30" y="8"/>
                    <a:pt x="37" y="6"/>
                  </a:cubicBezTo>
                  <a:cubicBezTo>
                    <a:pt x="33" y="12"/>
                    <a:pt x="30" y="18"/>
                    <a:pt x="28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2"/>
                    <a:pt x="16" y="20"/>
                    <a:pt x="18" y="18"/>
                  </a:cubicBezTo>
                  <a:close/>
                  <a:moveTo>
                    <a:pt x="12" y="79"/>
                  </a:moveTo>
                  <a:cubicBezTo>
                    <a:pt x="28" y="79"/>
                    <a:pt x="28" y="79"/>
                    <a:pt x="28" y="79"/>
                  </a:cubicBezTo>
                  <a:cubicBezTo>
                    <a:pt x="30" y="86"/>
                    <a:pt x="33" y="92"/>
                    <a:pt x="37" y="98"/>
                  </a:cubicBezTo>
                  <a:cubicBezTo>
                    <a:pt x="30" y="95"/>
                    <a:pt x="23" y="91"/>
                    <a:pt x="18" y="86"/>
                  </a:cubicBezTo>
                  <a:cubicBezTo>
                    <a:pt x="16" y="84"/>
                    <a:pt x="14" y="81"/>
                    <a:pt x="12" y="79"/>
                  </a:cubicBezTo>
                  <a:close/>
                  <a:moveTo>
                    <a:pt x="86" y="86"/>
                  </a:moveTo>
                  <a:cubicBezTo>
                    <a:pt x="80" y="91"/>
                    <a:pt x="73" y="96"/>
                    <a:pt x="65" y="98"/>
                  </a:cubicBezTo>
                  <a:cubicBezTo>
                    <a:pt x="69" y="92"/>
                    <a:pt x="72" y="86"/>
                    <a:pt x="74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1"/>
                    <a:pt x="88" y="84"/>
                    <a:pt x="86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20011" y="6281321"/>
            <a:ext cx="2254380" cy="1635891"/>
            <a:chOff x="6220011" y="6281321"/>
            <a:chExt cx="2254380" cy="1635891"/>
          </a:xfrm>
        </p:grpSpPr>
        <p:sp>
          <p:nvSpPr>
            <p:cNvPr id="27" name="Rectangle 26"/>
            <p:cNvSpPr/>
            <p:nvPr/>
          </p:nvSpPr>
          <p:spPr>
            <a:xfrm>
              <a:off x="6220011" y="6281321"/>
              <a:ext cx="2254380" cy="16358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7189394" y="6677421"/>
              <a:ext cx="532166" cy="813718"/>
            </a:xfrm>
            <a:custGeom>
              <a:avLst/>
              <a:gdLst>
                <a:gd name="T0" fmla="*/ 0 w 39"/>
                <a:gd name="T1" fmla="*/ 26 h 81"/>
                <a:gd name="T2" fmla="*/ 8 w 39"/>
                <a:gd name="T3" fmla="*/ 26 h 81"/>
                <a:gd name="T4" fmla="*/ 8 w 39"/>
                <a:gd name="T5" fmla="*/ 18 h 81"/>
                <a:gd name="T6" fmla="*/ 11 w 39"/>
                <a:gd name="T7" fmla="*/ 5 h 81"/>
                <a:gd name="T8" fmla="*/ 24 w 39"/>
                <a:gd name="T9" fmla="*/ 0 h 81"/>
                <a:gd name="T10" fmla="*/ 39 w 39"/>
                <a:gd name="T11" fmla="*/ 1 h 81"/>
                <a:gd name="T12" fmla="*/ 37 w 39"/>
                <a:gd name="T13" fmla="*/ 14 h 81"/>
                <a:gd name="T14" fmla="*/ 30 w 39"/>
                <a:gd name="T15" fmla="*/ 12 h 81"/>
                <a:gd name="T16" fmla="*/ 24 w 39"/>
                <a:gd name="T17" fmla="*/ 17 h 81"/>
                <a:gd name="T18" fmla="*/ 24 w 39"/>
                <a:gd name="T19" fmla="*/ 26 h 81"/>
                <a:gd name="T20" fmla="*/ 37 w 39"/>
                <a:gd name="T21" fmla="*/ 26 h 81"/>
                <a:gd name="T22" fmla="*/ 36 w 39"/>
                <a:gd name="T23" fmla="*/ 39 h 81"/>
                <a:gd name="T24" fmla="*/ 24 w 39"/>
                <a:gd name="T25" fmla="*/ 39 h 81"/>
                <a:gd name="T26" fmla="*/ 24 w 39"/>
                <a:gd name="T27" fmla="*/ 81 h 81"/>
                <a:gd name="T28" fmla="*/ 8 w 39"/>
                <a:gd name="T29" fmla="*/ 81 h 81"/>
                <a:gd name="T30" fmla="*/ 8 w 39"/>
                <a:gd name="T31" fmla="*/ 39 h 81"/>
                <a:gd name="T32" fmla="*/ 0 w 39"/>
                <a:gd name="T33" fmla="*/ 39 h 81"/>
                <a:gd name="T34" fmla="*/ 0 w 39"/>
                <a:gd name="T35" fmla="*/ 26 h 81"/>
                <a:gd name="T36" fmla="*/ 0 w 39"/>
                <a:gd name="T37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81">
                  <a:moveTo>
                    <a:pt x="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4"/>
                    <a:pt x="8" y="9"/>
                    <a:pt x="11" y="5"/>
                  </a:cubicBezTo>
                  <a:cubicBezTo>
                    <a:pt x="13" y="2"/>
                    <a:pt x="17" y="0"/>
                    <a:pt x="24" y="0"/>
                  </a:cubicBezTo>
                  <a:cubicBezTo>
                    <a:pt x="34" y="0"/>
                    <a:pt x="39" y="1"/>
                    <a:pt x="39" y="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3" y="12"/>
                    <a:pt x="30" y="12"/>
                  </a:cubicBezTo>
                  <a:cubicBezTo>
                    <a:pt x="27" y="12"/>
                    <a:pt x="24" y="14"/>
                    <a:pt x="24" y="1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48101" y="8048694"/>
            <a:ext cx="2254380" cy="1635891"/>
            <a:chOff x="3848101" y="8048694"/>
            <a:chExt cx="2254380" cy="1635891"/>
          </a:xfrm>
        </p:grpSpPr>
        <p:sp>
          <p:nvSpPr>
            <p:cNvPr id="22" name="Rectangle 21"/>
            <p:cNvSpPr/>
            <p:nvPr/>
          </p:nvSpPr>
          <p:spPr>
            <a:xfrm>
              <a:off x="3848101" y="8048694"/>
              <a:ext cx="2254380" cy="16358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4515595" y="8522003"/>
              <a:ext cx="957641" cy="714739"/>
            </a:xfrm>
            <a:custGeom>
              <a:avLst/>
              <a:gdLst>
                <a:gd name="T0" fmla="*/ 82 w 82"/>
                <a:gd name="T1" fmla="*/ 9 h 67"/>
                <a:gd name="T2" fmla="*/ 72 w 82"/>
                <a:gd name="T3" fmla="*/ 11 h 67"/>
                <a:gd name="T4" fmla="*/ 80 w 82"/>
                <a:gd name="T5" fmla="*/ 2 h 67"/>
                <a:gd name="T6" fmla="*/ 68 w 82"/>
                <a:gd name="T7" fmla="*/ 6 h 67"/>
                <a:gd name="T8" fmla="*/ 57 w 82"/>
                <a:gd name="T9" fmla="*/ 0 h 67"/>
                <a:gd name="T10" fmla="*/ 40 w 82"/>
                <a:gd name="T11" fmla="*/ 17 h 67"/>
                <a:gd name="T12" fmla="*/ 41 w 82"/>
                <a:gd name="T13" fmla="*/ 21 h 67"/>
                <a:gd name="T14" fmla="*/ 6 w 82"/>
                <a:gd name="T15" fmla="*/ 4 h 67"/>
                <a:gd name="T16" fmla="*/ 4 w 82"/>
                <a:gd name="T17" fmla="*/ 12 h 67"/>
                <a:gd name="T18" fmla="*/ 11 w 82"/>
                <a:gd name="T19" fmla="*/ 26 h 67"/>
                <a:gd name="T20" fmla="*/ 4 w 82"/>
                <a:gd name="T21" fmla="*/ 24 h 67"/>
                <a:gd name="T22" fmla="*/ 4 w 82"/>
                <a:gd name="T23" fmla="*/ 24 h 67"/>
                <a:gd name="T24" fmla="*/ 17 w 82"/>
                <a:gd name="T25" fmla="*/ 41 h 67"/>
                <a:gd name="T26" fmla="*/ 12 w 82"/>
                <a:gd name="T27" fmla="*/ 42 h 67"/>
                <a:gd name="T28" fmla="*/ 9 w 82"/>
                <a:gd name="T29" fmla="*/ 41 h 67"/>
                <a:gd name="T30" fmla="*/ 25 w 82"/>
                <a:gd name="T31" fmla="*/ 53 h 67"/>
                <a:gd name="T32" fmla="*/ 4 w 82"/>
                <a:gd name="T33" fmla="*/ 60 h 67"/>
                <a:gd name="T34" fmla="*/ 0 w 82"/>
                <a:gd name="T35" fmla="*/ 60 h 67"/>
                <a:gd name="T36" fmla="*/ 26 w 82"/>
                <a:gd name="T37" fmla="*/ 67 h 67"/>
                <a:gd name="T38" fmla="*/ 73 w 82"/>
                <a:gd name="T39" fmla="*/ 19 h 67"/>
                <a:gd name="T40" fmla="*/ 73 w 82"/>
                <a:gd name="T41" fmla="*/ 17 h 67"/>
                <a:gd name="T42" fmla="*/ 82 w 82"/>
                <a:gd name="T43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67">
                  <a:moveTo>
                    <a:pt x="82" y="9"/>
                  </a:moveTo>
                  <a:cubicBezTo>
                    <a:pt x="79" y="10"/>
                    <a:pt x="75" y="11"/>
                    <a:pt x="72" y="11"/>
                  </a:cubicBezTo>
                  <a:cubicBezTo>
                    <a:pt x="75" y="9"/>
                    <a:pt x="78" y="6"/>
                    <a:pt x="80" y="2"/>
                  </a:cubicBezTo>
                  <a:cubicBezTo>
                    <a:pt x="76" y="4"/>
                    <a:pt x="73" y="5"/>
                    <a:pt x="68" y="6"/>
                  </a:cubicBezTo>
                  <a:cubicBezTo>
                    <a:pt x="66" y="2"/>
                    <a:pt x="61" y="0"/>
                    <a:pt x="57" y="0"/>
                  </a:cubicBezTo>
                  <a:cubicBezTo>
                    <a:pt x="48" y="0"/>
                    <a:pt x="40" y="8"/>
                    <a:pt x="40" y="17"/>
                  </a:cubicBezTo>
                  <a:cubicBezTo>
                    <a:pt x="40" y="19"/>
                    <a:pt x="40" y="20"/>
                    <a:pt x="41" y="21"/>
                  </a:cubicBezTo>
                  <a:cubicBezTo>
                    <a:pt x="27" y="21"/>
                    <a:pt x="14" y="14"/>
                    <a:pt x="6" y="4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8"/>
                    <a:pt x="6" y="23"/>
                    <a:pt x="11" y="26"/>
                  </a:cubicBezTo>
                  <a:cubicBezTo>
                    <a:pt x="9" y="26"/>
                    <a:pt x="6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32"/>
                    <a:pt x="9" y="39"/>
                    <a:pt x="17" y="41"/>
                  </a:cubicBezTo>
                  <a:cubicBezTo>
                    <a:pt x="16" y="41"/>
                    <a:pt x="14" y="42"/>
                    <a:pt x="12" y="42"/>
                  </a:cubicBezTo>
                  <a:cubicBezTo>
                    <a:pt x="11" y="42"/>
                    <a:pt x="10" y="41"/>
                    <a:pt x="9" y="41"/>
                  </a:cubicBezTo>
                  <a:cubicBezTo>
                    <a:pt x="11" y="48"/>
                    <a:pt x="18" y="53"/>
                    <a:pt x="25" y="53"/>
                  </a:cubicBezTo>
                  <a:cubicBezTo>
                    <a:pt x="19" y="57"/>
                    <a:pt x="12" y="60"/>
                    <a:pt x="4" y="60"/>
                  </a:cubicBezTo>
                  <a:cubicBezTo>
                    <a:pt x="3" y="60"/>
                    <a:pt x="2" y="60"/>
                    <a:pt x="0" y="60"/>
                  </a:cubicBezTo>
                  <a:cubicBezTo>
                    <a:pt x="7" y="65"/>
                    <a:pt x="16" y="67"/>
                    <a:pt x="26" y="67"/>
                  </a:cubicBezTo>
                  <a:cubicBezTo>
                    <a:pt x="57" y="67"/>
                    <a:pt x="73" y="42"/>
                    <a:pt x="73" y="19"/>
                  </a:cubicBezTo>
                  <a:cubicBezTo>
                    <a:pt x="73" y="19"/>
                    <a:pt x="73" y="18"/>
                    <a:pt x="73" y="17"/>
                  </a:cubicBezTo>
                  <a:cubicBezTo>
                    <a:pt x="77" y="15"/>
                    <a:pt x="80" y="12"/>
                    <a:pt x="82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9222" y="8048694"/>
            <a:ext cx="2254380" cy="1635891"/>
            <a:chOff x="6219222" y="8048694"/>
            <a:chExt cx="2254380" cy="1635891"/>
          </a:xfrm>
        </p:grpSpPr>
        <p:sp>
          <p:nvSpPr>
            <p:cNvPr id="26" name="Rectangle 25"/>
            <p:cNvSpPr/>
            <p:nvPr/>
          </p:nvSpPr>
          <p:spPr>
            <a:xfrm>
              <a:off x="6219222" y="8048694"/>
              <a:ext cx="2254380" cy="16358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80"/>
            <p:cNvSpPr>
              <a:spLocks/>
            </p:cNvSpPr>
            <p:nvPr/>
          </p:nvSpPr>
          <p:spPr bwMode="auto">
            <a:xfrm>
              <a:off x="6951703" y="8485480"/>
              <a:ext cx="871417" cy="751262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21 w 74"/>
                <a:gd name="T5" fmla="*/ 72 h 74"/>
                <a:gd name="T6" fmla="*/ 23 w 74"/>
                <a:gd name="T7" fmla="*/ 63 h 74"/>
                <a:gd name="T8" fmla="*/ 28 w 74"/>
                <a:gd name="T9" fmla="*/ 42 h 74"/>
                <a:gd name="T10" fmla="*/ 25 w 74"/>
                <a:gd name="T11" fmla="*/ 37 h 74"/>
                <a:gd name="T12" fmla="*/ 32 w 74"/>
                <a:gd name="T13" fmla="*/ 26 h 74"/>
                <a:gd name="T14" fmla="*/ 39 w 74"/>
                <a:gd name="T15" fmla="*/ 33 h 74"/>
                <a:gd name="T16" fmla="*/ 35 w 74"/>
                <a:gd name="T17" fmla="*/ 44 h 74"/>
                <a:gd name="T18" fmla="*/ 42 w 74"/>
                <a:gd name="T19" fmla="*/ 53 h 74"/>
                <a:gd name="T20" fmla="*/ 53 w 74"/>
                <a:gd name="T21" fmla="*/ 33 h 74"/>
                <a:gd name="T22" fmla="*/ 37 w 74"/>
                <a:gd name="T23" fmla="*/ 19 h 74"/>
                <a:gd name="T24" fmla="*/ 18 w 74"/>
                <a:gd name="T25" fmla="*/ 37 h 74"/>
                <a:gd name="T26" fmla="*/ 21 w 74"/>
                <a:gd name="T27" fmla="*/ 44 h 74"/>
                <a:gd name="T28" fmla="*/ 21 w 74"/>
                <a:gd name="T29" fmla="*/ 47 h 74"/>
                <a:gd name="T30" fmla="*/ 21 w 74"/>
                <a:gd name="T31" fmla="*/ 49 h 74"/>
                <a:gd name="T32" fmla="*/ 18 w 74"/>
                <a:gd name="T33" fmla="*/ 49 h 74"/>
                <a:gd name="T34" fmla="*/ 12 w 74"/>
                <a:gd name="T35" fmla="*/ 35 h 74"/>
                <a:gd name="T36" fmla="*/ 37 w 74"/>
                <a:gd name="T37" fmla="*/ 12 h 74"/>
                <a:gd name="T38" fmla="*/ 63 w 74"/>
                <a:gd name="T39" fmla="*/ 33 h 74"/>
                <a:gd name="T40" fmla="*/ 42 w 74"/>
                <a:gd name="T41" fmla="*/ 58 h 74"/>
                <a:gd name="T42" fmla="*/ 32 w 74"/>
                <a:gd name="T43" fmla="*/ 53 h 74"/>
                <a:gd name="T44" fmla="*/ 30 w 74"/>
                <a:gd name="T45" fmla="*/ 65 h 74"/>
                <a:gd name="T46" fmla="*/ 25 w 74"/>
                <a:gd name="T47" fmla="*/ 72 h 74"/>
                <a:gd name="T48" fmla="*/ 37 w 74"/>
                <a:gd name="T49" fmla="*/ 74 h 74"/>
                <a:gd name="T50" fmla="*/ 74 w 74"/>
                <a:gd name="T51" fmla="*/ 37 h 74"/>
                <a:gd name="T52" fmla="*/ 37 w 74"/>
                <a:gd name="T5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cubicBezTo>
                    <a:pt x="16" y="0"/>
                    <a:pt x="0" y="16"/>
                    <a:pt x="0" y="37"/>
                  </a:cubicBezTo>
                  <a:cubicBezTo>
                    <a:pt x="0" y="51"/>
                    <a:pt x="9" y="65"/>
                    <a:pt x="21" y="72"/>
                  </a:cubicBezTo>
                  <a:cubicBezTo>
                    <a:pt x="21" y="67"/>
                    <a:pt x="21" y="65"/>
                    <a:pt x="23" y="63"/>
                  </a:cubicBezTo>
                  <a:cubicBezTo>
                    <a:pt x="23" y="60"/>
                    <a:pt x="28" y="42"/>
                    <a:pt x="28" y="42"/>
                  </a:cubicBezTo>
                  <a:cubicBezTo>
                    <a:pt x="28" y="42"/>
                    <a:pt x="25" y="40"/>
                    <a:pt x="25" y="37"/>
                  </a:cubicBezTo>
                  <a:cubicBezTo>
                    <a:pt x="25" y="30"/>
                    <a:pt x="30" y="26"/>
                    <a:pt x="32" y="26"/>
                  </a:cubicBezTo>
                  <a:cubicBezTo>
                    <a:pt x="37" y="26"/>
                    <a:pt x="39" y="28"/>
                    <a:pt x="39" y="33"/>
                  </a:cubicBezTo>
                  <a:cubicBezTo>
                    <a:pt x="39" y="35"/>
                    <a:pt x="37" y="40"/>
                    <a:pt x="35" y="44"/>
                  </a:cubicBezTo>
                  <a:cubicBezTo>
                    <a:pt x="35" y="49"/>
                    <a:pt x="37" y="53"/>
                    <a:pt x="42" y="53"/>
                  </a:cubicBezTo>
                  <a:cubicBezTo>
                    <a:pt x="49" y="53"/>
                    <a:pt x="53" y="44"/>
                    <a:pt x="53" y="33"/>
                  </a:cubicBezTo>
                  <a:cubicBezTo>
                    <a:pt x="53" y="26"/>
                    <a:pt x="46" y="19"/>
                    <a:pt x="37" y="19"/>
                  </a:cubicBezTo>
                  <a:cubicBezTo>
                    <a:pt x="25" y="19"/>
                    <a:pt x="18" y="28"/>
                    <a:pt x="18" y="37"/>
                  </a:cubicBezTo>
                  <a:cubicBezTo>
                    <a:pt x="18" y="40"/>
                    <a:pt x="21" y="42"/>
                    <a:pt x="21" y="44"/>
                  </a:cubicBezTo>
                  <a:cubicBezTo>
                    <a:pt x="21" y="44"/>
                    <a:pt x="23" y="44"/>
                    <a:pt x="21" y="47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18" y="49"/>
                  </a:cubicBezTo>
                  <a:cubicBezTo>
                    <a:pt x="14" y="47"/>
                    <a:pt x="12" y="42"/>
                    <a:pt x="12" y="35"/>
                  </a:cubicBezTo>
                  <a:cubicBezTo>
                    <a:pt x="12" y="26"/>
                    <a:pt x="21" y="12"/>
                    <a:pt x="37" y="12"/>
                  </a:cubicBezTo>
                  <a:cubicBezTo>
                    <a:pt x="53" y="12"/>
                    <a:pt x="63" y="23"/>
                    <a:pt x="63" y="33"/>
                  </a:cubicBezTo>
                  <a:cubicBezTo>
                    <a:pt x="63" y="49"/>
                    <a:pt x="53" y="58"/>
                    <a:pt x="42" y="58"/>
                  </a:cubicBezTo>
                  <a:cubicBezTo>
                    <a:pt x="37" y="58"/>
                    <a:pt x="35" y="56"/>
                    <a:pt x="32" y="53"/>
                  </a:cubicBezTo>
                  <a:cubicBezTo>
                    <a:pt x="32" y="53"/>
                    <a:pt x="30" y="63"/>
                    <a:pt x="30" y="65"/>
                  </a:cubicBezTo>
                  <a:cubicBezTo>
                    <a:pt x="30" y="67"/>
                    <a:pt x="28" y="70"/>
                    <a:pt x="25" y="72"/>
                  </a:cubicBezTo>
                  <a:cubicBezTo>
                    <a:pt x="30" y="74"/>
                    <a:pt x="32" y="74"/>
                    <a:pt x="37" y="74"/>
                  </a:cubicBezTo>
                  <a:cubicBezTo>
                    <a:pt x="58" y="74"/>
                    <a:pt x="74" y="58"/>
                    <a:pt x="74" y="37"/>
                  </a:cubicBezTo>
                  <a:cubicBezTo>
                    <a:pt x="74" y="16"/>
                    <a:pt x="58" y="0"/>
                    <a:pt x="3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57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144" y="581958"/>
            <a:ext cx="636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YOU ARE ABLE TO SEND MESSAGES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190" y="1039156"/>
            <a:ext cx="7402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DIRECTLY TO YOUR CUSTOMER’S MOBILE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116969" y="2212079"/>
            <a:ext cx="6075160" cy="9987946"/>
            <a:chOff x="3116969" y="2212079"/>
            <a:chExt cx="6075160" cy="9987946"/>
          </a:xfrm>
        </p:grpSpPr>
        <p:grpSp>
          <p:nvGrpSpPr>
            <p:cNvPr id="7" name="Group 6"/>
            <p:cNvGrpSpPr/>
            <p:nvPr/>
          </p:nvGrpSpPr>
          <p:grpSpPr>
            <a:xfrm>
              <a:off x="3116969" y="2212079"/>
              <a:ext cx="6075160" cy="9987946"/>
              <a:chOff x="3574166" y="4377762"/>
              <a:chExt cx="5058995" cy="8905099"/>
            </a:xfrm>
          </p:grpSpPr>
          <p:sp>
            <p:nvSpPr>
              <p:cNvPr id="5" name="Freeform 84"/>
              <p:cNvSpPr>
                <a:spLocks noEditPoints="1"/>
              </p:cNvSpPr>
              <p:nvPr/>
            </p:nvSpPr>
            <p:spPr bwMode="auto">
              <a:xfrm>
                <a:off x="3574166" y="4377762"/>
                <a:ext cx="5058995" cy="8905099"/>
              </a:xfrm>
              <a:custGeom>
                <a:avLst/>
                <a:gdLst>
                  <a:gd name="T0" fmla="*/ 52 w 60"/>
                  <a:gd name="T1" fmla="*/ 0 h 107"/>
                  <a:gd name="T2" fmla="*/ 8 w 60"/>
                  <a:gd name="T3" fmla="*/ 0 h 107"/>
                  <a:gd name="T4" fmla="*/ 0 w 60"/>
                  <a:gd name="T5" fmla="*/ 8 h 107"/>
                  <a:gd name="T6" fmla="*/ 0 w 60"/>
                  <a:gd name="T7" fmla="*/ 99 h 107"/>
                  <a:gd name="T8" fmla="*/ 8 w 60"/>
                  <a:gd name="T9" fmla="*/ 107 h 107"/>
                  <a:gd name="T10" fmla="*/ 52 w 60"/>
                  <a:gd name="T11" fmla="*/ 107 h 107"/>
                  <a:gd name="T12" fmla="*/ 60 w 60"/>
                  <a:gd name="T13" fmla="*/ 99 h 107"/>
                  <a:gd name="T14" fmla="*/ 60 w 60"/>
                  <a:gd name="T15" fmla="*/ 8 h 107"/>
                  <a:gd name="T16" fmla="*/ 52 w 60"/>
                  <a:gd name="T17" fmla="*/ 0 h 107"/>
                  <a:gd name="T18" fmla="*/ 30 w 60"/>
                  <a:gd name="T19" fmla="*/ 99 h 107"/>
                  <a:gd name="T20" fmla="*/ 25 w 60"/>
                  <a:gd name="T21" fmla="*/ 94 h 107"/>
                  <a:gd name="T22" fmla="*/ 30 w 60"/>
                  <a:gd name="T23" fmla="*/ 89 h 107"/>
                  <a:gd name="T24" fmla="*/ 35 w 60"/>
                  <a:gd name="T25" fmla="*/ 94 h 107"/>
                  <a:gd name="T26" fmla="*/ 30 w 60"/>
                  <a:gd name="T27" fmla="*/ 99 h 107"/>
                  <a:gd name="T28" fmla="*/ 54 w 60"/>
                  <a:gd name="T29" fmla="*/ 82 h 107"/>
                  <a:gd name="T30" fmla="*/ 6 w 60"/>
                  <a:gd name="T31" fmla="*/ 82 h 107"/>
                  <a:gd name="T32" fmla="*/ 6 w 60"/>
                  <a:gd name="T33" fmla="*/ 13 h 107"/>
                  <a:gd name="T34" fmla="*/ 54 w 60"/>
                  <a:gd name="T35" fmla="*/ 13 h 107"/>
                  <a:gd name="T36" fmla="*/ 54 w 60"/>
                  <a:gd name="T37" fmla="*/ 82 h 107"/>
                  <a:gd name="T38" fmla="*/ 54 w 60"/>
                  <a:gd name="T39" fmla="*/ 82 h 107"/>
                  <a:gd name="T40" fmla="*/ 41 w 60"/>
                  <a:gd name="T41" fmla="*/ 8 h 107"/>
                  <a:gd name="T42" fmla="*/ 19 w 60"/>
                  <a:gd name="T43" fmla="*/ 8 h 107"/>
                  <a:gd name="T44" fmla="*/ 19 w 60"/>
                  <a:gd name="T45" fmla="*/ 6 h 107"/>
                  <a:gd name="T46" fmla="*/ 41 w 60"/>
                  <a:gd name="T47" fmla="*/ 6 h 107"/>
                  <a:gd name="T48" fmla="*/ 41 w 60"/>
                  <a:gd name="T49" fmla="*/ 8 h 107"/>
                  <a:gd name="T50" fmla="*/ 41 w 60"/>
                  <a:gd name="T51" fmla="*/ 8 h 107"/>
                  <a:gd name="T52" fmla="*/ 49 w 60"/>
                  <a:gd name="T53" fmla="*/ 7 h 107"/>
                  <a:gd name="T54" fmla="*/ 47 w 60"/>
                  <a:gd name="T55" fmla="*/ 9 h 107"/>
                  <a:gd name="T56" fmla="*/ 45 w 60"/>
                  <a:gd name="T57" fmla="*/ 7 h 107"/>
                  <a:gd name="T58" fmla="*/ 47 w 60"/>
                  <a:gd name="T59" fmla="*/ 5 h 107"/>
                  <a:gd name="T60" fmla="*/ 49 w 60"/>
                  <a:gd name="T61" fmla="*/ 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107">
                    <a:moveTo>
                      <a:pt x="5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3"/>
                      <a:pt x="4" y="107"/>
                      <a:pt x="8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6" y="107"/>
                      <a:pt x="60" y="103"/>
                      <a:pt x="60" y="99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3"/>
                      <a:pt x="56" y="0"/>
                      <a:pt x="52" y="0"/>
                    </a:cubicBezTo>
                    <a:close/>
                    <a:moveTo>
                      <a:pt x="30" y="99"/>
                    </a:moveTo>
                    <a:cubicBezTo>
                      <a:pt x="27" y="99"/>
                      <a:pt x="25" y="97"/>
                      <a:pt x="25" y="94"/>
                    </a:cubicBezTo>
                    <a:cubicBezTo>
                      <a:pt x="25" y="91"/>
                      <a:pt x="27" y="89"/>
                      <a:pt x="30" y="89"/>
                    </a:cubicBezTo>
                    <a:cubicBezTo>
                      <a:pt x="32" y="89"/>
                      <a:pt x="35" y="91"/>
                      <a:pt x="35" y="94"/>
                    </a:cubicBezTo>
                    <a:cubicBezTo>
                      <a:pt x="35" y="97"/>
                      <a:pt x="32" y="99"/>
                      <a:pt x="30" y="99"/>
                    </a:cubicBezTo>
                    <a:close/>
                    <a:moveTo>
                      <a:pt x="54" y="82"/>
                    </a:moveTo>
                    <a:cubicBezTo>
                      <a:pt x="6" y="82"/>
                      <a:pt x="6" y="82"/>
                      <a:pt x="6" y="8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4" y="82"/>
                      <a:pt x="54" y="82"/>
                      <a:pt x="54" y="82"/>
                    </a:cubicBezTo>
                    <a:close/>
                    <a:moveTo>
                      <a:pt x="41" y="8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lose/>
                    <a:moveTo>
                      <a:pt x="49" y="7"/>
                    </a:moveTo>
                    <a:cubicBezTo>
                      <a:pt x="49" y="8"/>
                      <a:pt x="48" y="9"/>
                      <a:pt x="47" y="9"/>
                    </a:cubicBezTo>
                    <a:cubicBezTo>
                      <a:pt x="47" y="9"/>
                      <a:pt x="45" y="8"/>
                      <a:pt x="45" y="7"/>
                    </a:cubicBezTo>
                    <a:cubicBezTo>
                      <a:pt x="45" y="6"/>
                      <a:pt x="47" y="5"/>
                      <a:pt x="47" y="5"/>
                    </a:cubicBezTo>
                    <a:cubicBezTo>
                      <a:pt x="48" y="5"/>
                      <a:pt x="49" y="6"/>
                      <a:pt x="49" y="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066674" y="5486400"/>
                <a:ext cx="4066673" cy="57029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852782" y="3561765"/>
              <a:ext cx="4617449" cy="649288"/>
            </a:xfrm>
            <a:prstGeom prst="rect">
              <a:avLst/>
            </a:prstGeom>
            <a:solidFill>
              <a:srgbClr val="C7B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b="1" dirty="0" smtClean="0">
                  <a:solidFill>
                    <a:schemeClr val="tx2"/>
                  </a:solidFill>
                  <a:latin typeface="Agency FB" panose="020B0503020202020204" pitchFamily="34" charset="0"/>
                </a:rPr>
                <a:t>SUMMER PROMOTION STARTS NOW</a:t>
              </a:r>
              <a:endParaRPr lang="id-ID" sz="2800" b="1" dirty="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888804" y="4317292"/>
              <a:ext cx="2214466" cy="1828104"/>
              <a:chOff x="3888804" y="4317292"/>
              <a:chExt cx="2214466" cy="182810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888804" y="4317292"/>
                <a:ext cx="2214466" cy="18281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Freeform 97"/>
              <p:cNvSpPr>
                <a:spLocks/>
              </p:cNvSpPr>
              <p:nvPr/>
            </p:nvSpPr>
            <p:spPr bwMode="auto">
              <a:xfrm>
                <a:off x="5231542" y="5170610"/>
                <a:ext cx="290000" cy="410765"/>
              </a:xfrm>
              <a:custGeom>
                <a:avLst/>
                <a:gdLst>
                  <a:gd name="T0" fmla="*/ 62 w 62"/>
                  <a:gd name="T1" fmla="*/ 93 h 93"/>
                  <a:gd name="T2" fmla="*/ 0 w 62"/>
                  <a:gd name="T3" fmla="*/ 48 h 93"/>
                  <a:gd name="T4" fmla="*/ 62 w 62"/>
                  <a:gd name="T5" fmla="*/ 0 h 93"/>
                  <a:gd name="T6" fmla="*/ 62 w 62"/>
                  <a:gd name="T7" fmla="*/ 93 h 93"/>
                  <a:gd name="T8" fmla="*/ 62 w 6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3">
                    <a:moveTo>
                      <a:pt x="62" y="93"/>
                    </a:moveTo>
                    <a:lnTo>
                      <a:pt x="0" y="48"/>
                    </a:lnTo>
                    <a:lnTo>
                      <a:pt x="62" y="0"/>
                    </a:lnTo>
                    <a:lnTo>
                      <a:pt x="62" y="93"/>
                    </a:lnTo>
                    <a:lnTo>
                      <a:pt x="62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8"/>
              <p:cNvSpPr>
                <a:spLocks/>
              </p:cNvSpPr>
              <p:nvPr/>
            </p:nvSpPr>
            <p:spPr bwMode="auto">
              <a:xfrm>
                <a:off x="4459767" y="4733344"/>
                <a:ext cx="1061778" cy="415181"/>
              </a:xfrm>
              <a:custGeom>
                <a:avLst/>
                <a:gdLst>
                  <a:gd name="T0" fmla="*/ 6 w 96"/>
                  <a:gd name="T1" fmla="*/ 40 h 40"/>
                  <a:gd name="T2" fmla="*/ 90 w 96"/>
                  <a:gd name="T3" fmla="*/ 40 h 40"/>
                  <a:gd name="T4" fmla="*/ 94 w 96"/>
                  <a:gd name="T5" fmla="*/ 39 h 40"/>
                  <a:gd name="T6" fmla="*/ 96 w 96"/>
                  <a:gd name="T7" fmla="*/ 35 h 40"/>
                  <a:gd name="T8" fmla="*/ 51 w 96"/>
                  <a:gd name="T9" fmla="*/ 1 h 40"/>
                  <a:gd name="T10" fmla="*/ 48 w 96"/>
                  <a:gd name="T11" fmla="*/ 0 h 40"/>
                  <a:gd name="T12" fmla="*/ 45 w 96"/>
                  <a:gd name="T13" fmla="*/ 1 h 40"/>
                  <a:gd name="T14" fmla="*/ 0 w 96"/>
                  <a:gd name="T15" fmla="*/ 35 h 40"/>
                  <a:gd name="T16" fmla="*/ 2 w 96"/>
                  <a:gd name="T17" fmla="*/ 39 h 40"/>
                  <a:gd name="T18" fmla="*/ 6 w 96"/>
                  <a:gd name="T1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40">
                    <a:moveTo>
                      <a:pt x="6" y="40"/>
                    </a:moveTo>
                    <a:cubicBezTo>
                      <a:pt x="90" y="40"/>
                      <a:pt x="90" y="40"/>
                      <a:pt x="90" y="40"/>
                    </a:cubicBezTo>
                    <a:cubicBezTo>
                      <a:pt x="92" y="40"/>
                      <a:pt x="93" y="40"/>
                      <a:pt x="94" y="39"/>
                    </a:cubicBezTo>
                    <a:cubicBezTo>
                      <a:pt x="95" y="38"/>
                      <a:pt x="96" y="37"/>
                      <a:pt x="96" y="35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0"/>
                      <a:pt x="49" y="0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8"/>
                      <a:pt x="2" y="39"/>
                    </a:cubicBezTo>
                    <a:cubicBezTo>
                      <a:pt x="3" y="40"/>
                      <a:pt x="4" y="40"/>
                      <a:pt x="6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9"/>
              <p:cNvSpPr>
                <a:spLocks/>
              </p:cNvSpPr>
              <p:nvPr/>
            </p:nvSpPr>
            <p:spPr bwMode="auto">
              <a:xfrm>
                <a:off x="4459767" y="5413532"/>
                <a:ext cx="1061778" cy="282676"/>
              </a:xfrm>
              <a:custGeom>
                <a:avLst/>
                <a:gdLst>
                  <a:gd name="T0" fmla="*/ 66 w 96"/>
                  <a:gd name="T1" fmla="*/ 0 h 27"/>
                  <a:gd name="T2" fmla="*/ 52 w 96"/>
                  <a:gd name="T3" fmla="*/ 10 h 27"/>
                  <a:gd name="T4" fmla="*/ 48 w 96"/>
                  <a:gd name="T5" fmla="*/ 12 h 27"/>
                  <a:gd name="T6" fmla="*/ 44 w 96"/>
                  <a:gd name="T7" fmla="*/ 10 h 27"/>
                  <a:gd name="T8" fmla="*/ 30 w 96"/>
                  <a:gd name="T9" fmla="*/ 0 h 27"/>
                  <a:gd name="T10" fmla="*/ 0 w 96"/>
                  <a:gd name="T11" fmla="*/ 22 h 27"/>
                  <a:gd name="T12" fmla="*/ 2 w 96"/>
                  <a:gd name="T13" fmla="*/ 26 h 27"/>
                  <a:gd name="T14" fmla="*/ 6 w 96"/>
                  <a:gd name="T15" fmla="*/ 27 h 27"/>
                  <a:gd name="T16" fmla="*/ 90 w 96"/>
                  <a:gd name="T17" fmla="*/ 27 h 27"/>
                  <a:gd name="T18" fmla="*/ 94 w 96"/>
                  <a:gd name="T19" fmla="*/ 26 h 27"/>
                  <a:gd name="T20" fmla="*/ 96 w 96"/>
                  <a:gd name="T21" fmla="*/ 22 h 27"/>
                  <a:gd name="T22" fmla="*/ 66 w 96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27">
                    <a:moveTo>
                      <a:pt x="66" y="0"/>
                    </a:move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1"/>
                      <a:pt x="50" y="12"/>
                      <a:pt x="48" y="12"/>
                    </a:cubicBezTo>
                    <a:cubicBezTo>
                      <a:pt x="47" y="12"/>
                      <a:pt x="45" y="11"/>
                      <a:pt x="44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3" y="27"/>
                      <a:pt x="4" y="27"/>
                      <a:pt x="6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2" y="27"/>
                      <a:pt x="93" y="27"/>
                      <a:pt x="94" y="26"/>
                    </a:cubicBezTo>
                    <a:cubicBezTo>
                      <a:pt x="95" y="25"/>
                      <a:pt x="96" y="24"/>
                      <a:pt x="96" y="22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0"/>
              <p:cNvSpPr>
                <a:spLocks/>
              </p:cNvSpPr>
              <p:nvPr/>
            </p:nvSpPr>
            <p:spPr bwMode="auto">
              <a:xfrm>
                <a:off x="4459767" y="5170608"/>
                <a:ext cx="285324" cy="410765"/>
              </a:xfrm>
              <a:custGeom>
                <a:avLst/>
                <a:gdLst>
                  <a:gd name="T0" fmla="*/ 0 w 61"/>
                  <a:gd name="T1" fmla="*/ 0 h 93"/>
                  <a:gd name="T2" fmla="*/ 61 w 61"/>
                  <a:gd name="T3" fmla="*/ 48 h 93"/>
                  <a:gd name="T4" fmla="*/ 0 w 61"/>
                  <a:gd name="T5" fmla="*/ 93 h 93"/>
                  <a:gd name="T6" fmla="*/ 0 w 61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3">
                    <a:moveTo>
                      <a:pt x="0" y="0"/>
                    </a:moveTo>
                    <a:lnTo>
                      <a:pt x="61" y="48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251586" y="4326493"/>
              <a:ext cx="2214466" cy="1828104"/>
              <a:chOff x="6251586" y="4326493"/>
              <a:chExt cx="2214466" cy="18281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51586" y="4326493"/>
                <a:ext cx="2214466" cy="18281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Freeform 82"/>
              <p:cNvSpPr>
                <a:spLocks noEditPoints="1"/>
              </p:cNvSpPr>
              <p:nvPr/>
            </p:nvSpPr>
            <p:spPr bwMode="auto">
              <a:xfrm>
                <a:off x="6726789" y="4748462"/>
                <a:ext cx="1246137" cy="947746"/>
              </a:xfrm>
              <a:custGeom>
                <a:avLst/>
                <a:gdLst>
                  <a:gd name="T0" fmla="*/ 110 w 111"/>
                  <a:gd name="T1" fmla="*/ 13 h 97"/>
                  <a:gd name="T2" fmla="*/ 101 w 111"/>
                  <a:gd name="T3" fmla="*/ 3 h 97"/>
                  <a:gd name="T4" fmla="*/ 96 w 111"/>
                  <a:gd name="T5" fmla="*/ 3 h 97"/>
                  <a:gd name="T6" fmla="*/ 95 w 111"/>
                  <a:gd name="T7" fmla="*/ 5 h 97"/>
                  <a:gd name="T8" fmla="*/ 92 w 111"/>
                  <a:gd name="T9" fmla="*/ 6 h 97"/>
                  <a:gd name="T10" fmla="*/ 92 w 111"/>
                  <a:gd name="T11" fmla="*/ 6 h 97"/>
                  <a:gd name="T12" fmla="*/ 67 w 111"/>
                  <a:gd name="T13" fmla="*/ 32 h 97"/>
                  <a:gd name="T14" fmla="*/ 66 w 111"/>
                  <a:gd name="T15" fmla="*/ 37 h 97"/>
                  <a:gd name="T16" fmla="*/ 68 w 111"/>
                  <a:gd name="T17" fmla="*/ 41 h 97"/>
                  <a:gd name="T18" fmla="*/ 68 w 111"/>
                  <a:gd name="T19" fmla="*/ 41 h 97"/>
                  <a:gd name="T20" fmla="*/ 69 w 111"/>
                  <a:gd name="T21" fmla="*/ 41 h 97"/>
                  <a:gd name="T22" fmla="*/ 63 w 111"/>
                  <a:gd name="T23" fmla="*/ 46 h 97"/>
                  <a:gd name="T24" fmla="*/ 45 w 111"/>
                  <a:gd name="T25" fmla="*/ 28 h 97"/>
                  <a:gd name="T26" fmla="*/ 39 w 111"/>
                  <a:gd name="T27" fmla="*/ 7 h 97"/>
                  <a:gd name="T28" fmla="*/ 18 w 111"/>
                  <a:gd name="T29" fmla="*/ 1 h 97"/>
                  <a:gd name="T30" fmla="*/ 30 w 111"/>
                  <a:gd name="T31" fmla="*/ 14 h 97"/>
                  <a:gd name="T32" fmla="*/ 27 w 111"/>
                  <a:gd name="T33" fmla="*/ 26 h 97"/>
                  <a:gd name="T34" fmla="*/ 15 w 111"/>
                  <a:gd name="T35" fmla="*/ 29 h 97"/>
                  <a:gd name="T36" fmla="*/ 3 w 111"/>
                  <a:gd name="T37" fmla="*/ 17 h 97"/>
                  <a:gd name="T38" fmla="*/ 9 w 111"/>
                  <a:gd name="T39" fmla="*/ 37 h 97"/>
                  <a:gd name="T40" fmla="*/ 31 w 111"/>
                  <a:gd name="T41" fmla="*/ 43 h 97"/>
                  <a:gd name="T42" fmla="*/ 31 w 111"/>
                  <a:gd name="T43" fmla="*/ 43 h 97"/>
                  <a:gd name="T44" fmla="*/ 48 w 111"/>
                  <a:gd name="T45" fmla="*/ 60 h 97"/>
                  <a:gd name="T46" fmla="*/ 32 w 111"/>
                  <a:gd name="T47" fmla="*/ 78 h 97"/>
                  <a:gd name="T48" fmla="*/ 31 w 111"/>
                  <a:gd name="T49" fmla="*/ 77 h 97"/>
                  <a:gd name="T50" fmla="*/ 26 w 111"/>
                  <a:gd name="T51" fmla="*/ 80 h 97"/>
                  <a:gd name="T52" fmla="*/ 18 w 111"/>
                  <a:gd name="T53" fmla="*/ 93 h 97"/>
                  <a:gd name="T54" fmla="*/ 20 w 111"/>
                  <a:gd name="T55" fmla="*/ 95 h 97"/>
                  <a:gd name="T56" fmla="*/ 33 w 111"/>
                  <a:gd name="T57" fmla="*/ 87 h 97"/>
                  <a:gd name="T58" fmla="*/ 37 w 111"/>
                  <a:gd name="T59" fmla="*/ 83 h 97"/>
                  <a:gd name="T60" fmla="*/ 35 w 111"/>
                  <a:gd name="T61" fmla="*/ 82 h 97"/>
                  <a:gd name="T62" fmla="*/ 53 w 111"/>
                  <a:gd name="T63" fmla="*/ 64 h 97"/>
                  <a:gd name="T64" fmla="*/ 82 w 111"/>
                  <a:gd name="T65" fmla="*/ 93 h 97"/>
                  <a:gd name="T66" fmla="*/ 89 w 111"/>
                  <a:gd name="T67" fmla="*/ 97 h 97"/>
                  <a:gd name="T68" fmla="*/ 96 w 111"/>
                  <a:gd name="T69" fmla="*/ 93 h 97"/>
                  <a:gd name="T70" fmla="*/ 96 w 111"/>
                  <a:gd name="T71" fmla="*/ 79 h 97"/>
                  <a:gd name="T72" fmla="*/ 67 w 111"/>
                  <a:gd name="T73" fmla="*/ 50 h 97"/>
                  <a:gd name="T74" fmla="*/ 72 w 111"/>
                  <a:gd name="T75" fmla="*/ 45 h 97"/>
                  <a:gd name="T76" fmla="*/ 75 w 111"/>
                  <a:gd name="T77" fmla="*/ 47 h 97"/>
                  <a:gd name="T78" fmla="*/ 82 w 111"/>
                  <a:gd name="T79" fmla="*/ 46 h 97"/>
                  <a:gd name="T80" fmla="*/ 106 w 111"/>
                  <a:gd name="T81" fmla="*/ 21 h 97"/>
                  <a:gd name="T82" fmla="*/ 106 w 111"/>
                  <a:gd name="T83" fmla="*/ 20 h 97"/>
                  <a:gd name="T84" fmla="*/ 106 w 111"/>
                  <a:gd name="T85" fmla="*/ 20 h 97"/>
                  <a:gd name="T86" fmla="*/ 107 w 111"/>
                  <a:gd name="T87" fmla="*/ 18 h 97"/>
                  <a:gd name="T88" fmla="*/ 110 w 111"/>
                  <a:gd name="T89" fmla="*/ 18 h 97"/>
                  <a:gd name="T90" fmla="*/ 110 w 111"/>
                  <a:gd name="T91" fmla="*/ 13 h 97"/>
                  <a:gd name="T92" fmla="*/ 90 w 111"/>
                  <a:gd name="T93" fmla="*/ 84 h 97"/>
                  <a:gd name="T94" fmla="*/ 94 w 111"/>
                  <a:gd name="T95" fmla="*/ 87 h 97"/>
                  <a:gd name="T96" fmla="*/ 90 w 111"/>
                  <a:gd name="T97" fmla="*/ 92 h 97"/>
                  <a:gd name="T98" fmla="*/ 86 w 111"/>
                  <a:gd name="T99" fmla="*/ 87 h 97"/>
                  <a:gd name="T100" fmla="*/ 90 w 111"/>
                  <a:gd name="T101" fmla="*/ 84 h 97"/>
                  <a:gd name="T102" fmla="*/ 76 w 111"/>
                  <a:gd name="T103" fmla="*/ 32 h 97"/>
                  <a:gd name="T104" fmla="*/ 74 w 111"/>
                  <a:gd name="T105" fmla="*/ 31 h 97"/>
                  <a:gd name="T106" fmla="*/ 93 w 111"/>
                  <a:gd name="T107" fmla="*/ 13 h 97"/>
                  <a:gd name="T108" fmla="*/ 95 w 111"/>
                  <a:gd name="T109" fmla="*/ 14 h 97"/>
                  <a:gd name="T110" fmla="*/ 76 w 111"/>
                  <a:gd name="T111" fmla="*/ 32 h 97"/>
                  <a:gd name="T112" fmla="*/ 76 w 111"/>
                  <a:gd name="T113" fmla="*/ 32 h 97"/>
                  <a:gd name="T114" fmla="*/ 82 w 111"/>
                  <a:gd name="T115" fmla="*/ 39 h 97"/>
                  <a:gd name="T116" fmla="*/ 80 w 111"/>
                  <a:gd name="T117" fmla="*/ 37 h 97"/>
                  <a:gd name="T118" fmla="*/ 99 w 111"/>
                  <a:gd name="T119" fmla="*/ 18 h 97"/>
                  <a:gd name="T120" fmla="*/ 101 w 111"/>
                  <a:gd name="T121" fmla="*/ 20 h 97"/>
                  <a:gd name="T122" fmla="*/ 82 w 111"/>
                  <a:gd name="T123" fmla="*/ 39 h 97"/>
                  <a:gd name="T124" fmla="*/ 82 w 111"/>
                  <a:gd name="T125" fmla="*/ 3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97">
                    <a:moveTo>
                      <a:pt x="110" y="13"/>
                    </a:moveTo>
                    <a:cubicBezTo>
                      <a:pt x="101" y="3"/>
                      <a:pt x="101" y="3"/>
                      <a:pt x="101" y="3"/>
                    </a:cubicBezTo>
                    <a:cubicBezTo>
                      <a:pt x="99" y="1"/>
                      <a:pt x="97" y="1"/>
                      <a:pt x="96" y="3"/>
                    </a:cubicBezTo>
                    <a:cubicBezTo>
                      <a:pt x="95" y="4"/>
                      <a:pt x="95" y="4"/>
                      <a:pt x="95" y="5"/>
                    </a:cubicBezTo>
                    <a:cubicBezTo>
                      <a:pt x="94" y="5"/>
                      <a:pt x="93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3"/>
                      <a:pt x="67" y="36"/>
                      <a:pt x="66" y="37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7" y="21"/>
                      <a:pt x="45" y="13"/>
                      <a:pt x="39" y="7"/>
                    </a:cubicBezTo>
                    <a:cubicBezTo>
                      <a:pt x="34" y="1"/>
                      <a:pt x="25" y="0"/>
                      <a:pt x="18" y="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23"/>
                      <a:pt x="3" y="32"/>
                      <a:pt x="9" y="37"/>
                    </a:cubicBezTo>
                    <a:cubicBezTo>
                      <a:pt x="14" y="43"/>
                      <a:pt x="23" y="46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4" y="96"/>
                      <a:pt x="86" y="97"/>
                      <a:pt x="89" y="97"/>
                    </a:cubicBezTo>
                    <a:cubicBezTo>
                      <a:pt x="91" y="97"/>
                      <a:pt x="94" y="96"/>
                      <a:pt x="96" y="93"/>
                    </a:cubicBezTo>
                    <a:cubicBezTo>
                      <a:pt x="101" y="89"/>
                      <a:pt x="101" y="83"/>
                      <a:pt x="96" y="79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6"/>
                      <a:pt x="79" y="46"/>
                      <a:pt x="82" y="46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7" y="19"/>
                      <a:pt x="107" y="19"/>
                      <a:pt x="107" y="18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1" y="16"/>
                      <a:pt x="111" y="14"/>
                      <a:pt x="110" y="13"/>
                    </a:cubicBezTo>
                    <a:close/>
                    <a:moveTo>
                      <a:pt x="90" y="84"/>
                    </a:moveTo>
                    <a:cubicBezTo>
                      <a:pt x="92" y="84"/>
                      <a:pt x="94" y="86"/>
                      <a:pt x="94" y="87"/>
                    </a:cubicBezTo>
                    <a:cubicBezTo>
                      <a:pt x="94" y="90"/>
                      <a:pt x="92" y="92"/>
                      <a:pt x="90" y="92"/>
                    </a:cubicBezTo>
                    <a:cubicBezTo>
                      <a:pt x="87" y="92"/>
                      <a:pt x="86" y="90"/>
                      <a:pt x="86" y="87"/>
                    </a:cubicBezTo>
                    <a:cubicBezTo>
                      <a:pt x="86" y="86"/>
                      <a:pt x="87" y="84"/>
                      <a:pt x="90" y="84"/>
                    </a:cubicBezTo>
                    <a:close/>
                    <a:moveTo>
                      <a:pt x="76" y="32"/>
                    </a:moveTo>
                    <a:cubicBezTo>
                      <a:pt x="74" y="31"/>
                      <a:pt x="74" y="31"/>
                      <a:pt x="74" y="31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2"/>
                      <a:pt x="76" y="32"/>
                      <a:pt x="76" y="32"/>
                    </a:cubicBezTo>
                    <a:close/>
                    <a:moveTo>
                      <a:pt x="82" y="39"/>
                    </a:moveTo>
                    <a:cubicBezTo>
                      <a:pt x="80" y="37"/>
                      <a:pt x="80" y="37"/>
                      <a:pt x="80" y="37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848890" y="6281321"/>
              <a:ext cx="2254380" cy="1635891"/>
              <a:chOff x="3848890" y="6281321"/>
              <a:chExt cx="2254380" cy="163589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48890" y="6281321"/>
                <a:ext cx="2254380" cy="16358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Freeform 94"/>
              <p:cNvSpPr>
                <a:spLocks noEditPoints="1"/>
              </p:cNvSpPr>
              <p:nvPr/>
            </p:nvSpPr>
            <p:spPr bwMode="auto">
              <a:xfrm>
                <a:off x="4477765" y="6560033"/>
                <a:ext cx="1025118" cy="931106"/>
              </a:xfrm>
              <a:custGeom>
                <a:avLst/>
                <a:gdLst>
                  <a:gd name="T0" fmla="*/ 0 w 103"/>
                  <a:gd name="T1" fmla="*/ 52 h 103"/>
                  <a:gd name="T2" fmla="*/ 103 w 103"/>
                  <a:gd name="T3" fmla="*/ 52 h 103"/>
                  <a:gd name="T4" fmla="*/ 43 w 103"/>
                  <a:gd name="T5" fmla="*/ 99 h 103"/>
                  <a:gd name="T6" fmla="*/ 50 w 103"/>
                  <a:gd name="T7" fmla="*/ 79 h 103"/>
                  <a:gd name="T8" fmla="*/ 43 w 103"/>
                  <a:gd name="T9" fmla="*/ 99 h 103"/>
                  <a:gd name="T10" fmla="*/ 24 w 103"/>
                  <a:gd name="T11" fmla="*/ 54 h 103"/>
                  <a:gd name="T12" fmla="*/ 10 w 103"/>
                  <a:gd name="T13" fmla="*/ 75 h 103"/>
                  <a:gd name="T14" fmla="*/ 54 w 103"/>
                  <a:gd name="T15" fmla="*/ 25 h 103"/>
                  <a:gd name="T16" fmla="*/ 59 w 103"/>
                  <a:gd name="T17" fmla="*/ 4 h 103"/>
                  <a:gd name="T18" fmla="*/ 54 w 103"/>
                  <a:gd name="T19" fmla="*/ 25 h 103"/>
                  <a:gd name="T20" fmla="*/ 75 w 103"/>
                  <a:gd name="T21" fmla="*/ 50 h 103"/>
                  <a:gd name="T22" fmla="*/ 54 w 103"/>
                  <a:gd name="T23" fmla="*/ 28 h 103"/>
                  <a:gd name="T24" fmla="*/ 50 w 103"/>
                  <a:gd name="T25" fmla="*/ 25 h 103"/>
                  <a:gd name="T26" fmla="*/ 43 w 103"/>
                  <a:gd name="T27" fmla="*/ 5 h 103"/>
                  <a:gd name="T28" fmla="*/ 50 w 103"/>
                  <a:gd name="T29" fmla="*/ 25 h 103"/>
                  <a:gd name="T30" fmla="*/ 50 w 103"/>
                  <a:gd name="T31" fmla="*/ 50 h 103"/>
                  <a:gd name="T32" fmla="*/ 30 w 103"/>
                  <a:gd name="T33" fmla="*/ 28 h 103"/>
                  <a:gd name="T34" fmla="*/ 24 w 103"/>
                  <a:gd name="T35" fmla="*/ 50 h 103"/>
                  <a:gd name="T36" fmla="*/ 10 w 103"/>
                  <a:gd name="T37" fmla="*/ 28 h 103"/>
                  <a:gd name="T38" fmla="*/ 24 w 103"/>
                  <a:gd name="T39" fmla="*/ 50 h 103"/>
                  <a:gd name="T40" fmla="*/ 50 w 103"/>
                  <a:gd name="T41" fmla="*/ 54 h 103"/>
                  <a:gd name="T42" fmla="*/ 30 w 103"/>
                  <a:gd name="T43" fmla="*/ 75 h 103"/>
                  <a:gd name="T44" fmla="*/ 54 w 103"/>
                  <a:gd name="T45" fmla="*/ 79 h 103"/>
                  <a:gd name="T46" fmla="*/ 59 w 103"/>
                  <a:gd name="T47" fmla="*/ 99 h 103"/>
                  <a:gd name="T48" fmla="*/ 54 w 103"/>
                  <a:gd name="T49" fmla="*/ 79 h 103"/>
                  <a:gd name="T50" fmla="*/ 54 w 103"/>
                  <a:gd name="T51" fmla="*/ 54 h 103"/>
                  <a:gd name="T52" fmla="*/ 72 w 103"/>
                  <a:gd name="T53" fmla="*/ 75 h 103"/>
                  <a:gd name="T54" fmla="*/ 79 w 103"/>
                  <a:gd name="T55" fmla="*/ 54 h 103"/>
                  <a:gd name="T56" fmla="*/ 93 w 103"/>
                  <a:gd name="T57" fmla="*/ 75 h 103"/>
                  <a:gd name="T58" fmla="*/ 75 w 103"/>
                  <a:gd name="T59" fmla="*/ 75 h 103"/>
                  <a:gd name="T60" fmla="*/ 79 w 103"/>
                  <a:gd name="T61" fmla="*/ 50 h 103"/>
                  <a:gd name="T62" fmla="*/ 94 w 103"/>
                  <a:gd name="T63" fmla="*/ 28 h 103"/>
                  <a:gd name="T64" fmla="*/ 79 w 103"/>
                  <a:gd name="T65" fmla="*/ 50 h 103"/>
                  <a:gd name="T66" fmla="*/ 74 w 103"/>
                  <a:gd name="T67" fmla="*/ 25 h 103"/>
                  <a:gd name="T68" fmla="*/ 86 w 103"/>
                  <a:gd name="T69" fmla="*/ 18 h 103"/>
                  <a:gd name="T70" fmla="*/ 18 w 103"/>
                  <a:gd name="T71" fmla="*/ 18 h 103"/>
                  <a:gd name="T72" fmla="*/ 28 w 103"/>
                  <a:gd name="T73" fmla="*/ 25 h 103"/>
                  <a:gd name="T74" fmla="*/ 18 w 103"/>
                  <a:gd name="T75" fmla="*/ 18 h 103"/>
                  <a:gd name="T76" fmla="*/ 28 w 103"/>
                  <a:gd name="T77" fmla="*/ 79 h 103"/>
                  <a:gd name="T78" fmla="*/ 18 w 103"/>
                  <a:gd name="T79" fmla="*/ 86 h 103"/>
                  <a:gd name="T80" fmla="*/ 86 w 103"/>
                  <a:gd name="T81" fmla="*/ 86 h 103"/>
                  <a:gd name="T82" fmla="*/ 74 w 103"/>
                  <a:gd name="T83" fmla="*/ 79 h 103"/>
                  <a:gd name="T84" fmla="*/ 86 w 103"/>
                  <a:gd name="T85" fmla="*/ 8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" h="103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2" y="103"/>
                    </a:cubicBezTo>
                    <a:cubicBezTo>
                      <a:pt x="80" y="103"/>
                      <a:pt x="103" y="80"/>
                      <a:pt x="103" y="52"/>
                    </a:cubicBezTo>
                    <a:cubicBezTo>
                      <a:pt x="103" y="23"/>
                      <a:pt x="80" y="0"/>
                      <a:pt x="52" y="0"/>
                    </a:cubicBezTo>
                    <a:close/>
                    <a:moveTo>
                      <a:pt x="43" y="99"/>
                    </a:moveTo>
                    <a:cubicBezTo>
                      <a:pt x="38" y="93"/>
                      <a:pt x="34" y="86"/>
                      <a:pt x="32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7" y="100"/>
                      <a:pt x="45" y="99"/>
                      <a:pt x="43" y="99"/>
                    </a:cubicBezTo>
                    <a:close/>
                    <a:moveTo>
                      <a:pt x="4" y="54"/>
                    </a:move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61"/>
                      <a:pt x="25" y="68"/>
                      <a:pt x="27" y="75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6" y="69"/>
                      <a:pt x="4" y="61"/>
                      <a:pt x="4" y="54"/>
                    </a:cubicBezTo>
                    <a:close/>
                    <a:moveTo>
                      <a:pt x="54" y="25"/>
                    </a:moveTo>
                    <a:cubicBezTo>
                      <a:pt x="54" y="4"/>
                      <a:pt x="54" y="4"/>
                      <a:pt x="54" y="4"/>
                    </a:cubicBezTo>
                    <a:cubicBezTo>
                      <a:pt x="56" y="4"/>
                      <a:pt x="58" y="4"/>
                      <a:pt x="59" y="4"/>
                    </a:cubicBezTo>
                    <a:cubicBezTo>
                      <a:pt x="64" y="10"/>
                      <a:pt x="68" y="17"/>
                      <a:pt x="71" y="25"/>
                    </a:cubicBezTo>
                    <a:lnTo>
                      <a:pt x="54" y="25"/>
                    </a:lnTo>
                    <a:close/>
                    <a:moveTo>
                      <a:pt x="72" y="28"/>
                    </a:moveTo>
                    <a:cubicBezTo>
                      <a:pt x="74" y="35"/>
                      <a:pt x="75" y="42"/>
                      <a:pt x="75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28"/>
                      <a:pt x="54" y="28"/>
                      <a:pt x="54" y="28"/>
                    </a:cubicBezTo>
                    <a:lnTo>
                      <a:pt x="72" y="28"/>
                    </a:lnTo>
                    <a:close/>
                    <a:moveTo>
                      <a:pt x="50" y="25"/>
                    </a:moveTo>
                    <a:cubicBezTo>
                      <a:pt x="32" y="25"/>
                      <a:pt x="32" y="25"/>
                      <a:pt x="32" y="25"/>
                    </a:cubicBezTo>
                    <a:cubicBezTo>
                      <a:pt x="34" y="17"/>
                      <a:pt x="38" y="10"/>
                      <a:pt x="43" y="5"/>
                    </a:cubicBezTo>
                    <a:cubicBezTo>
                      <a:pt x="45" y="4"/>
                      <a:pt x="47" y="4"/>
                      <a:pt x="50" y="4"/>
                    </a:cubicBezTo>
                    <a:lnTo>
                      <a:pt x="50" y="25"/>
                    </a:lnTo>
                    <a:close/>
                    <a:moveTo>
                      <a:pt x="50" y="28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42"/>
                      <a:pt x="28" y="35"/>
                      <a:pt x="30" y="28"/>
                    </a:cubicBezTo>
                    <a:lnTo>
                      <a:pt x="50" y="28"/>
                    </a:lnTo>
                    <a:close/>
                    <a:moveTo>
                      <a:pt x="24" y="50"/>
                    </a:moveTo>
                    <a:cubicBezTo>
                      <a:pt x="4" y="50"/>
                      <a:pt x="4" y="50"/>
                      <a:pt x="4" y="50"/>
                    </a:cubicBezTo>
                    <a:cubicBezTo>
                      <a:pt x="4" y="42"/>
                      <a:pt x="6" y="35"/>
                      <a:pt x="10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5" y="35"/>
                      <a:pt x="24" y="42"/>
                      <a:pt x="24" y="50"/>
                    </a:cubicBezTo>
                    <a:close/>
                    <a:moveTo>
                      <a:pt x="27" y="54"/>
                    </a:move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28" y="68"/>
                      <a:pt x="27" y="61"/>
                      <a:pt x="27" y="54"/>
                    </a:cubicBezTo>
                    <a:close/>
                    <a:moveTo>
                      <a:pt x="54" y="79"/>
                    </a:moveTo>
                    <a:cubicBezTo>
                      <a:pt x="71" y="79"/>
                      <a:pt x="71" y="79"/>
                      <a:pt x="71" y="79"/>
                    </a:cubicBezTo>
                    <a:cubicBezTo>
                      <a:pt x="68" y="86"/>
                      <a:pt x="64" y="93"/>
                      <a:pt x="59" y="99"/>
                    </a:cubicBezTo>
                    <a:cubicBezTo>
                      <a:pt x="57" y="99"/>
                      <a:pt x="56" y="100"/>
                      <a:pt x="54" y="100"/>
                    </a:cubicBezTo>
                    <a:lnTo>
                      <a:pt x="54" y="79"/>
                    </a:lnTo>
                    <a:close/>
                    <a:moveTo>
                      <a:pt x="54" y="75"/>
                    </a:moveTo>
                    <a:cubicBezTo>
                      <a:pt x="54" y="54"/>
                      <a:pt x="54" y="54"/>
                      <a:pt x="54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61"/>
                      <a:pt x="74" y="68"/>
                      <a:pt x="72" y="75"/>
                    </a:cubicBezTo>
                    <a:lnTo>
                      <a:pt x="54" y="75"/>
                    </a:lnTo>
                    <a:close/>
                    <a:moveTo>
                      <a:pt x="79" y="54"/>
                    </a:moveTo>
                    <a:cubicBezTo>
                      <a:pt x="100" y="54"/>
                      <a:pt x="100" y="54"/>
                      <a:pt x="100" y="54"/>
                    </a:cubicBezTo>
                    <a:cubicBezTo>
                      <a:pt x="99" y="61"/>
                      <a:pt x="97" y="69"/>
                      <a:pt x="93" y="75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7" y="68"/>
                      <a:pt x="79" y="61"/>
                      <a:pt x="79" y="54"/>
                    </a:cubicBezTo>
                    <a:close/>
                    <a:moveTo>
                      <a:pt x="79" y="50"/>
                    </a:moveTo>
                    <a:cubicBezTo>
                      <a:pt x="79" y="42"/>
                      <a:pt x="77" y="35"/>
                      <a:pt x="75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7" y="35"/>
                      <a:pt x="99" y="42"/>
                      <a:pt x="100" y="50"/>
                    </a:cubicBezTo>
                    <a:lnTo>
                      <a:pt x="79" y="50"/>
                    </a:lnTo>
                    <a:close/>
                    <a:moveTo>
                      <a:pt x="91" y="25"/>
                    </a:moveTo>
                    <a:cubicBezTo>
                      <a:pt x="74" y="25"/>
                      <a:pt x="74" y="25"/>
                      <a:pt x="74" y="25"/>
                    </a:cubicBezTo>
                    <a:cubicBezTo>
                      <a:pt x="72" y="18"/>
                      <a:pt x="69" y="11"/>
                      <a:pt x="65" y="6"/>
                    </a:cubicBezTo>
                    <a:cubicBezTo>
                      <a:pt x="73" y="8"/>
                      <a:pt x="80" y="12"/>
                      <a:pt x="86" y="18"/>
                    </a:cubicBezTo>
                    <a:cubicBezTo>
                      <a:pt x="88" y="20"/>
                      <a:pt x="90" y="22"/>
                      <a:pt x="91" y="25"/>
                    </a:cubicBezTo>
                    <a:close/>
                    <a:moveTo>
                      <a:pt x="18" y="18"/>
                    </a:moveTo>
                    <a:cubicBezTo>
                      <a:pt x="23" y="12"/>
                      <a:pt x="30" y="8"/>
                      <a:pt x="37" y="6"/>
                    </a:cubicBezTo>
                    <a:cubicBezTo>
                      <a:pt x="33" y="12"/>
                      <a:pt x="30" y="18"/>
                      <a:pt x="28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2"/>
                      <a:pt x="16" y="20"/>
                      <a:pt x="18" y="18"/>
                    </a:cubicBezTo>
                    <a:close/>
                    <a:moveTo>
                      <a:pt x="12" y="79"/>
                    </a:moveTo>
                    <a:cubicBezTo>
                      <a:pt x="28" y="79"/>
                      <a:pt x="28" y="79"/>
                      <a:pt x="28" y="79"/>
                    </a:cubicBezTo>
                    <a:cubicBezTo>
                      <a:pt x="30" y="86"/>
                      <a:pt x="33" y="92"/>
                      <a:pt x="37" y="98"/>
                    </a:cubicBezTo>
                    <a:cubicBezTo>
                      <a:pt x="30" y="95"/>
                      <a:pt x="23" y="91"/>
                      <a:pt x="18" y="86"/>
                    </a:cubicBezTo>
                    <a:cubicBezTo>
                      <a:pt x="16" y="84"/>
                      <a:pt x="14" y="81"/>
                      <a:pt x="12" y="79"/>
                    </a:cubicBezTo>
                    <a:close/>
                    <a:moveTo>
                      <a:pt x="86" y="86"/>
                    </a:moveTo>
                    <a:cubicBezTo>
                      <a:pt x="80" y="91"/>
                      <a:pt x="73" y="96"/>
                      <a:pt x="65" y="98"/>
                    </a:cubicBezTo>
                    <a:cubicBezTo>
                      <a:pt x="69" y="92"/>
                      <a:pt x="72" y="86"/>
                      <a:pt x="74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81"/>
                      <a:pt x="88" y="84"/>
                      <a:pt x="8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20011" y="6281321"/>
              <a:ext cx="2254380" cy="1635891"/>
              <a:chOff x="6220011" y="6281321"/>
              <a:chExt cx="2254380" cy="163589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20011" y="6281321"/>
                <a:ext cx="2254380" cy="16358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Freeform 78"/>
              <p:cNvSpPr>
                <a:spLocks/>
              </p:cNvSpPr>
              <p:nvPr/>
            </p:nvSpPr>
            <p:spPr bwMode="auto">
              <a:xfrm>
                <a:off x="7189394" y="6677421"/>
                <a:ext cx="532166" cy="813718"/>
              </a:xfrm>
              <a:custGeom>
                <a:avLst/>
                <a:gdLst>
                  <a:gd name="T0" fmla="*/ 0 w 39"/>
                  <a:gd name="T1" fmla="*/ 26 h 81"/>
                  <a:gd name="T2" fmla="*/ 8 w 39"/>
                  <a:gd name="T3" fmla="*/ 26 h 81"/>
                  <a:gd name="T4" fmla="*/ 8 w 39"/>
                  <a:gd name="T5" fmla="*/ 18 h 81"/>
                  <a:gd name="T6" fmla="*/ 11 w 39"/>
                  <a:gd name="T7" fmla="*/ 5 h 81"/>
                  <a:gd name="T8" fmla="*/ 24 w 39"/>
                  <a:gd name="T9" fmla="*/ 0 h 81"/>
                  <a:gd name="T10" fmla="*/ 39 w 39"/>
                  <a:gd name="T11" fmla="*/ 1 h 81"/>
                  <a:gd name="T12" fmla="*/ 37 w 39"/>
                  <a:gd name="T13" fmla="*/ 14 h 81"/>
                  <a:gd name="T14" fmla="*/ 30 w 39"/>
                  <a:gd name="T15" fmla="*/ 12 h 81"/>
                  <a:gd name="T16" fmla="*/ 24 w 39"/>
                  <a:gd name="T17" fmla="*/ 17 h 81"/>
                  <a:gd name="T18" fmla="*/ 24 w 39"/>
                  <a:gd name="T19" fmla="*/ 26 h 81"/>
                  <a:gd name="T20" fmla="*/ 37 w 39"/>
                  <a:gd name="T21" fmla="*/ 26 h 81"/>
                  <a:gd name="T22" fmla="*/ 36 w 39"/>
                  <a:gd name="T23" fmla="*/ 39 h 81"/>
                  <a:gd name="T24" fmla="*/ 24 w 39"/>
                  <a:gd name="T25" fmla="*/ 39 h 81"/>
                  <a:gd name="T26" fmla="*/ 24 w 39"/>
                  <a:gd name="T27" fmla="*/ 81 h 81"/>
                  <a:gd name="T28" fmla="*/ 8 w 39"/>
                  <a:gd name="T29" fmla="*/ 81 h 81"/>
                  <a:gd name="T30" fmla="*/ 8 w 39"/>
                  <a:gd name="T31" fmla="*/ 39 h 81"/>
                  <a:gd name="T32" fmla="*/ 0 w 39"/>
                  <a:gd name="T33" fmla="*/ 39 h 81"/>
                  <a:gd name="T34" fmla="*/ 0 w 39"/>
                  <a:gd name="T35" fmla="*/ 26 h 81"/>
                  <a:gd name="T36" fmla="*/ 0 w 39"/>
                  <a:gd name="T37" fmla="*/ 2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81">
                    <a:moveTo>
                      <a:pt x="0" y="26"/>
                    </a:moveTo>
                    <a:cubicBezTo>
                      <a:pt x="8" y="26"/>
                      <a:pt x="8" y="26"/>
                      <a:pt x="8" y="26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4"/>
                      <a:pt x="8" y="9"/>
                      <a:pt x="11" y="5"/>
                    </a:cubicBezTo>
                    <a:cubicBezTo>
                      <a:pt x="13" y="2"/>
                      <a:pt x="17" y="0"/>
                      <a:pt x="24" y="0"/>
                    </a:cubicBezTo>
                    <a:cubicBezTo>
                      <a:pt x="34" y="0"/>
                      <a:pt x="39" y="1"/>
                      <a:pt x="39" y="1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3" y="12"/>
                      <a:pt x="30" y="12"/>
                    </a:cubicBezTo>
                    <a:cubicBezTo>
                      <a:pt x="27" y="12"/>
                      <a:pt x="24" y="14"/>
                      <a:pt x="24" y="1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848101" y="8048694"/>
              <a:ext cx="2254380" cy="1635891"/>
              <a:chOff x="3848101" y="8048694"/>
              <a:chExt cx="2254380" cy="163589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48101" y="8048694"/>
                <a:ext cx="2254380" cy="16358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" name="Freeform 77"/>
              <p:cNvSpPr>
                <a:spLocks/>
              </p:cNvSpPr>
              <p:nvPr/>
            </p:nvSpPr>
            <p:spPr bwMode="auto">
              <a:xfrm>
                <a:off x="4515595" y="8522003"/>
                <a:ext cx="957641" cy="714739"/>
              </a:xfrm>
              <a:custGeom>
                <a:avLst/>
                <a:gdLst>
                  <a:gd name="T0" fmla="*/ 82 w 82"/>
                  <a:gd name="T1" fmla="*/ 9 h 67"/>
                  <a:gd name="T2" fmla="*/ 72 w 82"/>
                  <a:gd name="T3" fmla="*/ 11 h 67"/>
                  <a:gd name="T4" fmla="*/ 80 w 82"/>
                  <a:gd name="T5" fmla="*/ 2 h 67"/>
                  <a:gd name="T6" fmla="*/ 68 w 82"/>
                  <a:gd name="T7" fmla="*/ 6 h 67"/>
                  <a:gd name="T8" fmla="*/ 57 w 82"/>
                  <a:gd name="T9" fmla="*/ 0 h 67"/>
                  <a:gd name="T10" fmla="*/ 40 w 82"/>
                  <a:gd name="T11" fmla="*/ 17 h 67"/>
                  <a:gd name="T12" fmla="*/ 41 w 82"/>
                  <a:gd name="T13" fmla="*/ 21 h 67"/>
                  <a:gd name="T14" fmla="*/ 6 w 82"/>
                  <a:gd name="T15" fmla="*/ 4 h 67"/>
                  <a:gd name="T16" fmla="*/ 4 w 82"/>
                  <a:gd name="T17" fmla="*/ 12 h 67"/>
                  <a:gd name="T18" fmla="*/ 11 w 82"/>
                  <a:gd name="T19" fmla="*/ 26 h 67"/>
                  <a:gd name="T20" fmla="*/ 4 w 82"/>
                  <a:gd name="T21" fmla="*/ 24 h 67"/>
                  <a:gd name="T22" fmla="*/ 4 w 82"/>
                  <a:gd name="T23" fmla="*/ 24 h 67"/>
                  <a:gd name="T24" fmla="*/ 17 w 82"/>
                  <a:gd name="T25" fmla="*/ 41 h 67"/>
                  <a:gd name="T26" fmla="*/ 12 w 82"/>
                  <a:gd name="T27" fmla="*/ 42 h 67"/>
                  <a:gd name="T28" fmla="*/ 9 w 82"/>
                  <a:gd name="T29" fmla="*/ 41 h 67"/>
                  <a:gd name="T30" fmla="*/ 25 w 82"/>
                  <a:gd name="T31" fmla="*/ 53 h 67"/>
                  <a:gd name="T32" fmla="*/ 4 w 82"/>
                  <a:gd name="T33" fmla="*/ 60 h 67"/>
                  <a:gd name="T34" fmla="*/ 0 w 82"/>
                  <a:gd name="T35" fmla="*/ 60 h 67"/>
                  <a:gd name="T36" fmla="*/ 26 w 82"/>
                  <a:gd name="T37" fmla="*/ 67 h 67"/>
                  <a:gd name="T38" fmla="*/ 73 w 82"/>
                  <a:gd name="T39" fmla="*/ 19 h 67"/>
                  <a:gd name="T40" fmla="*/ 73 w 82"/>
                  <a:gd name="T41" fmla="*/ 17 h 67"/>
                  <a:gd name="T42" fmla="*/ 82 w 82"/>
                  <a:gd name="T43" fmla="*/ 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" h="67">
                    <a:moveTo>
                      <a:pt x="82" y="9"/>
                    </a:moveTo>
                    <a:cubicBezTo>
                      <a:pt x="79" y="10"/>
                      <a:pt x="75" y="11"/>
                      <a:pt x="72" y="11"/>
                    </a:cubicBezTo>
                    <a:cubicBezTo>
                      <a:pt x="75" y="9"/>
                      <a:pt x="78" y="6"/>
                      <a:pt x="80" y="2"/>
                    </a:cubicBezTo>
                    <a:cubicBezTo>
                      <a:pt x="76" y="4"/>
                      <a:pt x="73" y="5"/>
                      <a:pt x="68" y="6"/>
                    </a:cubicBezTo>
                    <a:cubicBezTo>
                      <a:pt x="66" y="2"/>
                      <a:pt x="61" y="0"/>
                      <a:pt x="57" y="0"/>
                    </a:cubicBezTo>
                    <a:cubicBezTo>
                      <a:pt x="48" y="0"/>
                      <a:pt x="40" y="8"/>
                      <a:pt x="40" y="17"/>
                    </a:cubicBezTo>
                    <a:cubicBezTo>
                      <a:pt x="40" y="19"/>
                      <a:pt x="40" y="20"/>
                      <a:pt x="41" y="21"/>
                    </a:cubicBezTo>
                    <a:cubicBezTo>
                      <a:pt x="27" y="21"/>
                      <a:pt x="14" y="14"/>
                      <a:pt x="6" y="4"/>
                    </a:cubicBezTo>
                    <a:cubicBezTo>
                      <a:pt x="4" y="6"/>
                      <a:pt x="4" y="9"/>
                      <a:pt x="4" y="12"/>
                    </a:cubicBezTo>
                    <a:cubicBezTo>
                      <a:pt x="4" y="18"/>
                      <a:pt x="6" y="23"/>
                      <a:pt x="11" y="26"/>
                    </a:cubicBezTo>
                    <a:cubicBezTo>
                      <a:pt x="9" y="26"/>
                      <a:pt x="6" y="25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32"/>
                      <a:pt x="9" y="39"/>
                      <a:pt x="17" y="41"/>
                    </a:cubicBezTo>
                    <a:cubicBezTo>
                      <a:pt x="16" y="41"/>
                      <a:pt x="14" y="42"/>
                      <a:pt x="12" y="42"/>
                    </a:cubicBezTo>
                    <a:cubicBezTo>
                      <a:pt x="11" y="42"/>
                      <a:pt x="10" y="41"/>
                      <a:pt x="9" y="41"/>
                    </a:cubicBezTo>
                    <a:cubicBezTo>
                      <a:pt x="11" y="48"/>
                      <a:pt x="18" y="53"/>
                      <a:pt x="25" y="53"/>
                    </a:cubicBezTo>
                    <a:cubicBezTo>
                      <a:pt x="19" y="57"/>
                      <a:pt x="12" y="60"/>
                      <a:pt x="4" y="60"/>
                    </a:cubicBezTo>
                    <a:cubicBezTo>
                      <a:pt x="3" y="60"/>
                      <a:pt x="2" y="60"/>
                      <a:pt x="0" y="60"/>
                    </a:cubicBezTo>
                    <a:cubicBezTo>
                      <a:pt x="7" y="65"/>
                      <a:pt x="16" y="67"/>
                      <a:pt x="26" y="67"/>
                    </a:cubicBezTo>
                    <a:cubicBezTo>
                      <a:pt x="57" y="67"/>
                      <a:pt x="73" y="42"/>
                      <a:pt x="73" y="19"/>
                    </a:cubicBezTo>
                    <a:cubicBezTo>
                      <a:pt x="73" y="19"/>
                      <a:pt x="73" y="18"/>
                      <a:pt x="73" y="17"/>
                    </a:cubicBezTo>
                    <a:cubicBezTo>
                      <a:pt x="77" y="15"/>
                      <a:pt x="80" y="12"/>
                      <a:pt x="82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219222" y="8048694"/>
              <a:ext cx="2254380" cy="1635891"/>
              <a:chOff x="6219222" y="8048694"/>
              <a:chExt cx="2254380" cy="163589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219222" y="8048694"/>
                <a:ext cx="2254380" cy="16358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Freeform 80"/>
              <p:cNvSpPr>
                <a:spLocks/>
              </p:cNvSpPr>
              <p:nvPr/>
            </p:nvSpPr>
            <p:spPr bwMode="auto">
              <a:xfrm>
                <a:off x="6951703" y="8485480"/>
                <a:ext cx="871417" cy="751262"/>
              </a:xfrm>
              <a:custGeom>
                <a:avLst/>
                <a:gdLst>
                  <a:gd name="T0" fmla="*/ 37 w 74"/>
                  <a:gd name="T1" fmla="*/ 0 h 74"/>
                  <a:gd name="T2" fmla="*/ 0 w 74"/>
                  <a:gd name="T3" fmla="*/ 37 h 74"/>
                  <a:gd name="T4" fmla="*/ 21 w 74"/>
                  <a:gd name="T5" fmla="*/ 72 h 74"/>
                  <a:gd name="T6" fmla="*/ 23 w 74"/>
                  <a:gd name="T7" fmla="*/ 63 h 74"/>
                  <a:gd name="T8" fmla="*/ 28 w 74"/>
                  <a:gd name="T9" fmla="*/ 42 h 74"/>
                  <a:gd name="T10" fmla="*/ 25 w 74"/>
                  <a:gd name="T11" fmla="*/ 37 h 74"/>
                  <a:gd name="T12" fmla="*/ 32 w 74"/>
                  <a:gd name="T13" fmla="*/ 26 h 74"/>
                  <a:gd name="T14" fmla="*/ 39 w 74"/>
                  <a:gd name="T15" fmla="*/ 33 h 74"/>
                  <a:gd name="T16" fmla="*/ 35 w 74"/>
                  <a:gd name="T17" fmla="*/ 44 h 74"/>
                  <a:gd name="T18" fmla="*/ 42 w 74"/>
                  <a:gd name="T19" fmla="*/ 53 h 74"/>
                  <a:gd name="T20" fmla="*/ 53 w 74"/>
                  <a:gd name="T21" fmla="*/ 33 h 74"/>
                  <a:gd name="T22" fmla="*/ 37 w 74"/>
                  <a:gd name="T23" fmla="*/ 19 h 74"/>
                  <a:gd name="T24" fmla="*/ 18 w 74"/>
                  <a:gd name="T25" fmla="*/ 37 h 74"/>
                  <a:gd name="T26" fmla="*/ 21 w 74"/>
                  <a:gd name="T27" fmla="*/ 44 h 74"/>
                  <a:gd name="T28" fmla="*/ 21 w 74"/>
                  <a:gd name="T29" fmla="*/ 47 h 74"/>
                  <a:gd name="T30" fmla="*/ 21 w 74"/>
                  <a:gd name="T31" fmla="*/ 49 h 74"/>
                  <a:gd name="T32" fmla="*/ 18 w 74"/>
                  <a:gd name="T33" fmla="*/ 49 h 74"/>
                  <a:gd name="T34" fmla="*/ 12 w 74"/>
                  <a:gd name="T35" fmla="*/ 35 h 74"/>
                  <a:gd name="T36" fmla="*/ 37 w 74"/>
                  <a:gd name="T37" fmla="*/ 12 h 74"/>
                  <a:gd name="T38" fmla="*/ 63 w 74"/>
                  <a:gd name="T39" fmla="*/ 33 h 74"/>
                  <a:gd name="T40" fmla="*/ 42 w 74"/>
                  <a:gd name="T41" fmla="*/ 58 h 74"/>
                  <a:gd name="T42" fmla="*/ 32 w 74"/>
                  <a:gd name="T43" fmla="*/ 53 h 74"/>
                  <a:gd name="T44" fmla="*/ 30 w 74"/>
                  <a:gd name="T45" fmla="*/ 65 h 74"/>
                  <a:gd name="T46" fmla="*/ 25 w 74"/>
                  <a:gd name="T47" fmla="*/ 72 h 74"/>
                  <a:gd name="T48" fmla="*/ 37 w 74"/>
                  <a:gd name="T49" fmla="*/ 74 h 74"/>
                  <a:gd name="T50" fmla="*/ 74 w 74"/>
                  <a:gd name="T51" fmla="*/ 37 h 74"/>
                  <a:gd name="T52" fmla="*/ 37 w 74"/>
                  <a:gd name="T5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" h="74">
                    <a:moveTo>
                      <a:pt x="37" y="0"/>
                    </a:moveTo>
                    <a:cubicBezTo>
                      <a:pt x="16" y="0"/>
                      <a:pt x="0" y="16"/>
                      <a:pt x="0" y="37"/>
                    </a:cubicBezTo>
                    <a:cubicBezTo>
                      <a:pt x="0" y="51"/>
                      <a:pt x="9" y="65"/>
                      <a:pt x="21" y="72"/>
                    </a:cubicBezTo>
                    <a:cubicBezTo>
                      <a:pt x="21" y="67"/>
                      <a:pt x="21" y="65"/>
                      <a:pt x="23" y="63"/>
                    </a:cubicBezTo>
                    <a:cubicBezTo>
                      <a:pt x="23" y="60"/>
                      <a:pt x="28" y="42"/>
                      <a:pt x="28" y="42"/>
                    </a:cubicBezTo>
                    <a:cubicBezTo>
                      <a:pt x="28" y="42"/>
                      <a:pt x="25" y="40"/>
                      <a:pt x="25" y="37"/>
                    </a:cubicBezTo>
                    <a:cubicBezTo>
                      <a:pt x="25" y="30"/>
                      <a:pt x="30" y="26"/>
                      <a:pt x="32" y="26"/>
                    </a:cubicBezTo>
                    <a:cubicBezTo>
                      <a:pt x="37" y="26"/>
                      <a:pt x="39" y="28"/>
                      <a:pt x="39" y="33"/>
                    </a:cubicBezTo>
                    <a:cubicBezTo>
                      <a:pt x="39" y="35"/>
                      <a:pt x="37" y="40"/>
                      <a:pt x="35" y="44"/>
                    </a:cubicBezTo>
                    <a:cubicBezTo>
                      <a:pt x="35" y="49"/>
                      <a:pt x="37" y="53"/>
                      <a:pt x="42" y="53"/>
                    </a:cubicBezTo>
                    <a:cubicBezTo>
                      <a:pt x="49" y="53"/>
                      <a:pt x="53" y="44"/>
                      <a:pt x="53" y="33"/>
                    </a:cubicBezTo>
                    <a:cubicBezTo>
                      <a:pt x="53" y="26"/>
                      <a:pt x="46" y="19"/>
                      <a:pt x="37" y="19"/>
                    </a:cubicBezTo>
                    <a:cubicBezTo>
                      <a:pt x="25" y="19"/>
                      <a:pt x="18" y="28"/>
                      <a:pt x="18" y="37"/>
                    </a:cubicBezTo>
                    <a:cubicBezTo>
                      <a:pt x="18" y="40"/>
                      <a:pt x="21" y="42"/>
                      <a:pt x="21" y="44"/>
                    </a:cubicBezTo>
                    <a:cubicBezTo>
                      <a:pt x="21" y="44"/>
                      <a:pt x="23" y="44"/>
                      <a:pt x="21" y="47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49"/>
                      <a:pt x="18" y="49"/>
                    </a:cubicBezTo>
                    <a:cubicBezTo>
                      <a:pt x="14" y="47"/>
                      <a:pt x="12" y="42"/>
                      <a:pt x="12" y="35"/>
                    </a:cubicBezTo>
                    <a:cubicBezTo>
                      <a:pt x="12" y="26"/>
                      <a:pt x="21" y="12"/>
                      <a:pt x="37" y="12"/>
                    </a:cubicBezTo>
                    <a:cubicBezTo>
                      <a:pt x="53" y="12"/>
                      <a:pt x="63" y="23"/>
                      <a:pt x="63" y="33"/>
                    </a:cubicBezTo>
                    <a:cubicBezTo>
                      <a:pt x="63" y="49"/>
                      <a:pt x="53" y="58"/>
                      <a:pt x="42" y="58"/>
                    </a:cubicBezTo>
                    <a:cubicBezTo>
                      <a:pt x="37" y="58"/>
                      <a:pt x="35" y="56"/>
                      <a:pt x="32" y="53"/>
                    </a:cubicBezTo>
                    <a:cubicBezTo>
                      <a:pt x="32" y="53"/>
                      <a:pt x="30" y="63"/>
                      <a:pt x="30" y="65"/>
                    </a:cubicBezTo>
                    <a:cubicBezTo>
                      <a:pt x="30" y="67"/>
                      <a:pt x="28" y="70"/>
                      <a:pt x="25" y="72"/>
                    </a:cubicBezTo>
                    <a:cubicBezTo>
                      <a:pt x="30" y="74"/>
                      <a:pt x="32" y="74"/>
                      <a:pt x="37" y="74"/>
                    </a:cubicBezTo>
                    <a:cubicBezTo>
                      <a:pt x="58" y="74"/>
                      <a:pt x="74" y="58"/>
                      <a:pt x="74" y="37"/>
                    </a:cubicBezTo>
                    <a:cubicBezTo>
                      <a:pt x="74" y="16"/>
                      <a:pt x="58" y="0"/>
                      <a:pt x="37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6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4.44444E-6 L 0.00117 -0.4365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8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59833" y="1873717"/>
            <a:ext cx="4058653" cy="393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5" name="Oval 34"/>
          <p:cNvSpPr/>
          <p:nvPr/>
        </p:nvSpPr>
        <p:spPr>
          <a:xfrm>
            <a:off x="6986336" y="1873717"/>
            <a:ext cx="4058653" cy="393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1364217" y="670562"/>
            <a:ext cx="42498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MOBILE APP WORKS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EVEN OFFLINE</a:t>
            </a:r>
            <a:endParaRPr lang="id-ID" sz="3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45266" y="2565386"/>
            <a:ext cx="1489850" cy="2531774"/>
            <a:chOff x="2745266" y="2199626"/>
            <a:chExt cx="1489850" cy="2531774"/>
          </a:xfrm>
        </p:grpSpPr>
        <p:sp>
          <p:nvSpPr>
            <p:cNvPr id="42" name="Freeform 84"/>
            <p:cNvSpPr>
              <a:spLocks noEditPoints="1"/>
            </p:cNvSpPr>
            <p:nvPr/>
          </p:nvSpPr>
          <p:spPr bwMode="auto">
            <a:xfrm>
              <a:off x="2745266" y="2199626"/>
              <a:ext cx="1489850" cy="2531774"/>
            </a:xfrm>
            <a:custGeom>
              <a:avLst/>
              <a:gdLst>
                <a:gd name="T0" fmla="*/ 52 w 60"/>
                <a:gd name="T1" fmla="*/ 0 h 107"/>
                <a:gd name="T2" fmla="*/ 8 w 60"/>
                <a:gd name="T3" fmla="*/ 0 h 107"/>
                <a:gd name="T4" fmla="*/ 0 w 60"/>
                <a:gd name="T5" fmla="*/ 8 h 107"/>
                <a:gd name="T6" fmla="*/ 0 w 60"/>
                <a:gd name="T7" fmla="*/ 99 h 107"/>
                <a:gd name="T8" fmla="*/ 8 w 60"/>
                <a:gd name="T9" fmla="*/ 107 h 107"/>
                <a:gd name="T10" fmla="*/ 52 w 60"/>
                <a:gd name="T11" fmla="*/ 107 h 107"/>
                <a:gd name="T12" fmla="*/ 60 w 60"/>
                <a:gd name="T13" fmla="*/ 99 h 107"/>
                <a:gd name="T14" fmla="*/ 60 w 60"/>
                <a:gd name="T15" fmla="*/ 8 h 107"/>
                <a:gd name="T16" fmla="*/ 52 w 60"/>
                <a:gd name="T17" fmla="*/ 0 h 107"/>
                <a:gd name="T18" fmla="*/ 30 w 60"/>
                <a:gd name="T19" fmla="*/ 99 h 107"/>
                <a:gd name="T20" fmla="*/ 25 w 60"/>
                <a:gd name="T21" fmla="*/ 94 h 107"/>
                <a:gd name="T22" fmla="*/ 30 w 60"/>
                <a:gd name="T23" fmla="*/ 89 h 107"/>
                <a:gd name="T24" fmla="*/ 35 w 60"/>
                <a:gd name="T25" fmla="*/ 94 h 107"/>
                <a:gd name="T26" fmla="*/ 30 w 60"/>
                <a:gd name="T27" fmla="*/ 99 h 107"/>
                <a:gd name="T28" fmla="*/ 54 w 60"/>
                <a:gd name="T29" fmla="*/ 82 h 107"/>
                <a:gd name="T30" fmla="*/ 6 w 60"/>
                <a:gd name="T31" fmla="*/ 82 h 107"/>
                <a:gd name="T32" fmla="*/ 6 w 60"/>
                <a:gd name="T33" fmla="*/ 13 h 107"/>
                <a:gd name="T34" fmla="*/ 54 w 60"/>
                <a:gd name="T35" fmla="*/ 13 h 107"/>
                <a:gd name="T36" fmla="*/ 54 w 60"/>
                <a:gd name="T37" fmla="*/ 82 h 107"/>
                <a:gd name="T38" fmla="*/ 54 w 60"/>
                <a:gd name="T39" fmla="*/ 82 h 107"/>
                <a:gd name="T40" fmla="*/ 41 w 60"/>
                <a:gd name="T41" fmla="*/ 8 h 107"/>
                <a:gd name="T42" fmla="*/ 19 w 60"/>
                <a:gd name="T43" fmla="*/ 8 h 107"/>
                <a:gd name="T44" fmla="*/ 19 w 60"/>
                <a:gd name="T45" fmla="*/ 6 h 107"/>
                <a:gd name="T46" fmla="*/ 41 w 60"/>
                <a:gd name="T47" fmla="*/ 6 h 107"/>
                <a:gd name="T48" fmla="*/ 41 w 60"/>
                <a:gd name="T49" fmla="*/ 8 h 107"/>
                <a:gd name="T50" fmla="*/ 41 w 60"/>
                <a:gd name="T51" fmla="*/ 8 h 107"/>
                <a:gd name="T52" fmla="*/ 49 w 60"/>
                <a:gd name="T53" fmla="*/ 7 h 107"/>
                <a:gd name="T54" fmla="*/ 47 w 60"/>
                <a:gd name="T55" fmla="*/ 9 h 107"/>
                <a:gd name="T56" fmla="*/ 45 w 60"/>
                <a:gd name="T57" fmla="*/ 7 h 107"/>
                <a:gd name="T58" fmla="*/ 47 w 60"/>
                <a:gd name="T59" fmla="*/ 5 h 107"/>
                <a:gd name="T60" fmla="*/ 49 w 60"/>
                <a:gd name="T61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107">
                  <a:moveTo>
                    <a:pt x="5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3"/>
                    <a:pt x="4" y="107"/>
                    <a:pt x="8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6" y="107"/>
                    <a:pt x="60" y="103"/>
                    <a:pt x="60" y="9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3"/>
                    <a:pt x="56" y="0"/>
                    <a:pt x="52" y="0"/>
                  </a:cubicBezTo>
                  <a:close/>
                  <a:moveTo>
                    <a:pt x="30" y="99"/>
                  </a:moveTo>
                  <a:cubicBezTo>
                    <a:pt x="27" y="99"/>
                    <a:pt x="25" y="97"/>
                    <a:pt x="25" y="94"/>
                  </a:cubicBezTo>
                  <a:cubicBezTo>
                    <a:pt x="25" y="91"/>
                    <a:pt x="27" y="89"/>
                    <a:pt x="30" y="89"/>
                  </a:cubicBezTo>
                  <a:cubicBezTo>
                    <a:pt x="32" y="89"/>
                    <a:pt x="35" y="91"/>
                    <a:pt x="35" y="94"/>
                  </a:cubicBezTo>
                  <a:cubicBezTo>
                    <a:pt x="35" y="97"/>
                    <a:pt x="32" y="99"/>
                    <a:pt x="30" y="99"/>
                  </a:cubicBezTo>
                  <a:close/>
                  <a:moveTo>
                    <a:pt x="54" y="82"/>
                  </a:moveTo>
                  <a:cubicBezTo>
                    <a:pt x="6" y="82"/>
                    <a:pt x="6" y="82"/>
                    <a:pt x="6" y="8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lose/>
                  <a:moveTo>
                    <a:pt x="41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47" y="9"/>
                    <a:pt x="45" y="8"/>
                    <a:pt x="45" y="7"/>
                  </a:cubicBezTo>
                  <a:cubicBezTo>
                    <a:pt x="45" y="6"/>
                    <a:pt x="47" y="5"/>
                    <a:pt x="47" y="5"/>
                  </a:cubicBezTo>
                  <a:cubicBezTo>
                    <a:pt x="48" y="5"/>
                    <a:pt x="49" y="6"/>
                    <a:pt x="49" y="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94245" y="2507096"/>
              <a:ext cx="1191058" cy="199233"/>
            </a:xfrm>
            <a:prstGeom prst="rect">
              <a:avLst/>
            </a:prstGeom>
            <a:solidFill>
              <a:srgbClr val="C7B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 smtClean="0">
                  <a:solidFill>
                    <a:schemeClr val="tx2"/>
                  </a:solidFill>
                  <a:latin typeface="Agency FB" panose="020B0503020202020204" pitchFamily="34" charset="0"/>
                </a:rPr>
                <a:t>AIRPLANE MODE</a:t>
              </a:r>
              <a:endParaRPr lang="id-ID" sz="1200" b="1" dirty="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894245" y="3167954"/>
            <a:ext cx="1191058" cy="4129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Rectangle 43"/>
          <p:cNvSpPr/>
          <p:nvPr/>
        </p:nvSpPr>
        <p:spPr>
          <a:xfrm>
            <a:off x="2893629" y="3615268"/>
            <a:ext cx="1191058" cy="4129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Rectangle 44"/>
          <p:cNvSpPr/>
          <p:nvPr/>
        </p:nvSpPr>
        <p:spPr>
          <a:xfrm>
            <a:off x="2894245" y="4056097"/>
            <a:ext cx="1191058" cy="4129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TextBox 49"/>
          <p:cNvSpPr txBox="1"/>
          <p:nvPr/>
        </p:nvSpPr>
        <p:spPr>
          <a:xfrm>
            <a:off x="3123513" y="3686675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b="1" dirty="0" smtClean="0">
                <a:latin typeface="Agency FB" panose="020B0503020202020204" pitchFamily="34" charset="0"/>
              </a:rPr>
              <a:t>DIRECTION</a:t>
            </a:r>
            <a:endParaRPr lang="id-ID" sz="1200" b="1" dirty="0">
              <a:latin typeface="Agency FB" panose="020B05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65282" y="4159539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 smtClean="0">
                <a:latin typeface="Agency FB" panose="020B0503020202020204" pitchFamily="34" charset="0"/>
              </a:rPr>
              <a:t>GALLERY</a:t>
            </a:r>
            <a:endParaRPr lang="id-ID" sz="1200" b="1" dirty="0">
              <a:latin typeface="Agency FB" panose="020B0503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211393" y="3374431"/>
            <a:ext cx="1098629" cy="2918133"/>
            <a:chOff x="7804739" y="3868942"/>
            <a:chExt cx="1098629" cy="2918133"/>
          </a:xfrm>
        </p:grpSpPr>
        <p:sp>
          <p:nvSpPr>
            <p:cNvPr id="47" name="Freeform 93"/>
            <p:cNvSpPr>
              <a:spLocks/>
            </p:cNvSpPr>
            <p:nvPr/>
          </p:nvSpPr>
          <p:spPr bwMode="auto">
            <a:xfrm>
              <a:off x="7804739" y="3868942"/>
              <a:ext cx="1098629" cy="1538871"/>
            </a:xfrm>
            <a:custGeom>
              <a:avLst/>
              <a:gdLst>
                <a:gd name="T0" fmla="*/ 2 w 39"/>
                <a:gd name="T1" fmla="*/ 48 h 79"/>
                <a:gd name="T2" fmla="*/ 4 w 39"/>
                <a:gd name="T3" fmla="*/ 6 h 79"/>
                <a:gd name="T4" fmla="*/ 10 w 39"/>
                <a:gd name="T5" fmla="*/ 6 h 79"/>
                <a:gd name="T6" fmla="*/ 11 w 39"/>
                <a:gd name="T7" fmla="*/ 33 h 79"/>
                <a:gd name="T8" fmla="*/ 16 w 39"/>
                <a:gd name="T9" fmla="*/ 33 h 79"/>
                <a:gd name="T10" fmla="*/ 17 w 39"/>
                <a:gd name="T11" fmla="*/ 33 h 79"/>
                <a:gd name="T12" fmla="*/ 23 w 39"/>
                <a:gd name="T13" fmla="*/ 35 h 79"/>
                <a:gd name="T14" fmla="*/ 31 w 39"/>
                <a:gd name="T15" fmla="*/ 38 h 79"/>
                <a:gd name="T16" fmla="*/ 34 w 39"/>
                <a:gd name="T17" fmla="*/ 39 h 79"/>
                <a:gd name="T18" fmla="*/ 37 w 39"/>
                <a:gd name="T19" fmla="*/ 45 h 79"/>
                <a:gd name="T20" fmla="*/ 37 w 39"/>
                <a:gd name="T21" fmla="*/ 45 h 79"/>
                <a:gd name="T22" fmla="*/ 37 w 39"/>
                <a:gd name="T23" fmla="*/ 45 h 79"/>
                <a:gd name="T24" fmla="*/ 37 w 39"/>
                <a:gd name="T25" fmla="*/ 48 h 79"/>
                <a:gd name="T26" fmla="*/ 37 w 39"/>
                <a:gd name="T27" fmla="*/ 66 h 79"/>
                <a:gd name="T28" fmla="*/ 32 w 39"/>
                <a:gd name="T29" fmla="*/ 75 h 79"/>
                <a:gd name="T30" fmla="*/ 20 w 39"/>
                <a:gd name="T31" fmla="*/ 76 h 79"/>
                <a:gd name="T32" fmla="*/ 6 w 39"/>
                <a:gd name="T33" fmla="*/ 69 h 79"/>
                <a:gd name="T34" fmla="*/ 0 w 39"/>
                <a:gd name="T35" fmla="*/ 58 h 79"/>
                <a:gd name="T36" fmla="*/ 2 w 39"/>
                <a:gd name="T37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79">
                  <a:moveTo>
                    <a:pt x="2" y="48"/>
                  </a:moveTo>
                  <a:cubicBezTo>
                    <a:pt x="3" y="37"/>
                    <a:pt x="3" y="13"/>
                    <a:pt x="4" y="6"/>
                  </a:cubicBezTo>
                  <a:cubicBezTo>
                    <a:pt x="3" y="2"/>
                    <a:pt x="9" y="0"/>
                    <a:pt x="10" y="6"/>
                  </a:cubicBezTo>
                  <a:cubicBezTo>
                    <a:pt x="11" y="11"/>
                    <a:pt x="11" y="32"/>
                    <a:pt x="11" y="33"/>
                  </a:cubicBezTo>
                  <a:cubicBezTo>
                    <a:pt x="11" y="34"/>
                    <a:pt x="15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0" y="33"/>
                    <a:pt x="20" y="35"/>
                    <a:pt x="23" y="35"/>
                  </a:cubicBezTo>
                  <a:cubicBezTo>
                    <a:pt x="28" y="34"/>
                    <a:pt x="27" y="38"/>
                    <a:pt x="31" y="38"/>
                  </a:cubicBezTo>
                  <a:cubicBezTo>
                    <a:pt x="33" y="38"/>
                    <a:pt x="34" y="39"/>
                    <a:pt x="34" y="39"/>
                  </a:cubicBezTo>
                  <a:cubicBezTo>
                    <a:pt x="36" y="40"/>
                    <a:pt x="36" y="42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53"/>
                    <a:pt x="39" y="62"/>
                    <a:pt x="37" y="66"/>
                  </a:cubicBezTo>
                  <a:cubicBezTo>
                    <a:pt x="35" y="69"/>
                    <a:pt x="33" y="71"/>
                    <a:pt x="32" y="75"/>
                  </a:cubicBezTo>
                  <a:cubicBezTo>
                    <a:pt x="31" y="79"/>
                    <a:pt x="29" y="79"/>
                    <a:pt x="20" y="76"/>
                  </a:cubicBezTo>
                  <a:cubicBezTo>
                    <a:pt x="10" y="72"/>
                    <a:pt x="8" y="70"/>
                    <a:pt x="6" y="69"/>
                  </a:cubicBezTo>
                  <a:cubicBezTo>
                    <a:pt x="3" y="66"/>
                    <a:pt x="1" y="62"/>
                    <a:pt x="0" y="58"/>
                  </a:cubicBezTo>
                  <a:cubicBezTo>
                    <a:pt x="0" y="55"/>
                    <a:pt x="0" y="52"/>
                    <a:pt x="2" y="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982213" y="5247392"/>
              <a:ext cx="791446" cy="3344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903375" y="5407813"/>
              <a:ext cx="949123" cy="137926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32568" y="3228373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b="1" dirty="0" smtClean="0">
                <a:latin typeface="Agency FB" panose="020B0503020202020204" pitchFamily="34" charset="0"/>
              </a:rPr>
              <a:t>PRODUCT CATALOGUE</a:t>
            </a:r>
            <a:endParaRPr lang="id-ID" sz="1200" b="1" dirty="0">
              <a:latin typeface="Agency FB" panose="020B05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23701" y="675113"/>
            <a:ext cx="3239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BUT WEBSITES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90193" y="1164305"/>
            <a:ext cx="2250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DOES NOT</a:t>
            </a:r>
            <a:endParaRPr lang="id-ID" sz="3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618443" y="2651430"/>
            <a:ext cx="2808446" cy="2445730"/>
            <a:chOff x="7618443" y="2285670"/>
            <a:chExt cx="2808446" cy="2445730"/>
          </a:xfrm>
        </p:grpSpPr>
        <p:sp>
          <p:nvSpPr>
            <p:cNvPr id="67" name="Rounded Rectangle 66"/>
            <p:cNvSpPr/>
            <p:nvPr/>
          </p:nvSpPr>
          <p:spPr>
            <a:xfrm>
              <a:off x="7690513" y="2610285"/>
              <a:ext cx="2674962" cy="101259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7751929" y="3567034"/>
              <a:ext cx="2565778" cy="38399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618443" y="2285670"/>
              <a:ext cx="2808446" cy="2445730"/>
              <a:chOff x="1263377" y="637004"/>
              <a:chExt cx="601760" cy="537387"/>
            </a:xfrm>
            <a:solidFill>
              <a:schemeClr val="tx2"/>
            </a:solidFill>
          </p:grpSpPr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1361339" y="1121211"/>
                <a:ext cx="405838" cy="53180"/>
              </a:xfrm>
              <a:custGeom>
                <a:avLst/>
                <a:gdLst>
                  <a:gd name="T0" fmla="*/ 126 w 145"/>
                  <a:gd name="T1" fmla="*/ 0 h 19"/>
                  <a:gd name="T2" fmla="*/ 24 w 145"/>
                  <a:gd name="T3" fmla="*/ 0 h 19"/>
                  <a:gd name="T4" fmla="*/ 24 w 145"/>
                  <a:gd name="T5" fmla="*/ 10 h 19"/>
                  <a:gd name="T6" fmla="*/ 0 w 145"/>
                  <a:gd name="T7" fmla="*/ 10 h 19"/>
                  <a:gd name="T8" fmla="*/ 0 w 145"/>
                  <a:gd name="T9" fmla="*/ 19 h 19"/>
                  <a:gd name="T10" fmla="*/ 145 w 145"/>
                  <a:gd name="T11" fmla="*/ 19 h 19"/>
                  <a:gd name="T12" fmla="*/ 145 w 145"/>
                  <a:gd name="T13" fmla="*/ 10 h 19"/>
                  <a:gd name="T14" fmla="*/ 126 w 145"/>
                  <a:gd name="T15" fmla="*/ 10 h 19"/>
                  <a:gd name="T16" fmla="*/ 126 w 145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9">
                    <a:moveTo>
                      <a:pt x="126" y="0"/>
                    </a:moveTo>
                    <a:lnTo>
                      <a:pt x="24" y="0"/>
                    </a:lnTo>
                    <a:lnTo>
                      <a:pt x="24" y="1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45" y="19"/>
                    </a:lnTo>
                    <a:lnTo>
                      <a:pt x="145" y="10"/>
                    </a:lnTo>
                    <a:lnTo>
                      <a:pt x="126" y="10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2"/>
              <p:cNvSpPr>
                <a:spLocks noEditPoints="1"/>
              </p:cNvSpPr>
              <p:nvPr/>
            </p:nvSpPr>
            <p:spPr bwMode="auto">
              <a:xfrm>
                <a:off x="1263377" y="637004"/>
                <a:ext cx="601760" cy="470212"/>
              </a:xfrm>
              <a:custGeom>
                <a:avLst/>
                <a:gdLst>
                  <a:gd name="T0" fmla="*/ 87 w 91"/>
                  <a:gd name="T1" fmla="*/ 0 h 71"/>
                  <a:gd name="T2" fmla="*/ 4 w 91"/>
                  <a:gd name="T3" fmla="*/ 0 h 71"/>
                  <a:gd name="T4" fmla="*/ 0 w 91"/>
                  <a:gd name="T5" fmla="*/ 3 h 71"/>
                  <a:gd name="T6" fmla="*/ 0 w 91"/>
                  <a:gd name="T7" fmla="*/ 67 h 71"/>
                  <a:gd name="T8" fmla="*/ 4 w 91"/>
                  <a:gd name="T9" fmla="*/ 71 h 71"/>
                  <a:gd name="T10" fmla="*/ 87 w 91"/>
                  <a:gd name="T11" fmla="*/ 71 h 71"/>
                  <a:gd name="T12" fmla="*/ 91 w 91"/>
                  <a:gd name="T13" fmla="*/ 67 h 71"/>
                  <a:gd name="T14" fmla="*/ 91 w 91"/>
                  <a:gd name="T15" fmla="*/ 3 h 71"/>
                  <a:gd name="T16" fmla="*/ 87 w 91"/>
                  <a:gd name="T17" fmla="*/ 0 h 71"/>
                  <a:gd name="T18" fmla="*/ 46 w 91"/>
                  <a:gd name="T19" fmla="*/ 68 h 71"/>
                  <a:gd name="T20" fmla="*/ 41 w 91"/>
                  <a:gd name="T21" fmla="*/ 63 h 71"/>
                  <a:gd name="T22" fmla="*/ 46 w 91"/>
                  <a:gd name="T23" fmla="*/ 58 h 71"/>
                  <a:gd name="T24" fmla="*/ 51 w 91"/>
                  <a:gd name="T25" fmla="*/ 63 h 71"/>
                  <a:gd name="T26" fmla="*/ 46 w 91"/>
                  <a:gd name="T27" fmla="*/ 68 h 71"/>
                  <a:gd name="T28" fmla="*/ 86 w 91"/>
                  <a:gd name="T29" fmla="*/ 55 h 71"/>
                  <a:gd name="T30" fmla="*/ 6 w 91"/>
                  <a:gd name="T31" fmla="*/ 55 h 71"/>
                  <a:gd name="T32" fmla="*/ 6 w 91"/>
                  <a:gd name="T33" fmla="*/ 5 h 71"/>
                  <a:gd name="T34" fmla="*/ 86 w 91"/>
                  <a:gd name="T35" fmla="*/ 5 h 71"/>
                  <a:gd name="T36" fmla="*/ 86 w 91"/>
                  <a:gd name="T37" fmla="*/ 5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71">
                    <a:moveTo>
                      <a:pt x="8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9"/>
                      <a:pt x="2" y="71"/>
                      <a:pt x="4" y="71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9" y="71"/>
                      <a:pt x="91" y="69"/>
                      <a:pt x="91" y="67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7" y="0"/>
                    </a:cubicBezTo>
                    <a:close/>
                    <a:moveTo>
                      <a:pt x="46" y="68"/>
                    </a:moveTo>
                    <a:cubicBezTo>
                      <a:pt x="43" y="68"/>
                      <a:pt x="41" y="65"/>
                      <a:pt x="41" y="63"/>
                    </a:cubicBezTo>
                    <a:cubicBezTo>
                      <a:pt x="41" y="60"/>
                      <a:pt x="43" y="58"/>
                      <a:pt x="46" y="58"/>
                    </a:cubicBezTo>
                    <a:cubicBezTo>
                      <a:pt x="48" y="58"/>
                      <a:pt x="51" y="60"/>
                      <a:pt x="51" y="63"/>
                    </a:cubicBezTo>
                    <a:cubicBezTo>
                      <a:pt x="51" y="65"/>
                      <a:pt x="48" y="68"/>
                      <a:pt x="46" y="68"/>
                    </a:cubicBezTo>
                    <a:close/>
                    <a:moveTo>
                      <a:pt x="86" y="55"/>
                    </a:moveTo>
                    <a:cubicBezTo>
                      <a:pt x="6" y="55"/>
                      <a:pt x="6" y="55"/>
                      <a:pt x="6" y="5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6" y="5"/>
                      <a:pt x="86" y="5"/>
                      <a:pt x="86" y="5"/>
                    </a:cubicBezTo>
                    <a:lnTo>
                      <a:pt x="86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7799696" y="2438855"/>
              <a:ext cx="2470244" cy="199233"/>
            </a:xfrm>
            <a:prstGeom prst="rect">
              <a:avLst/>
            </a:prstGeom>
            <a:solidFill>
              <a:srgbClr val="C7B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861109" y="2493448"/>
              <a:ext cx="1542197" cy="8597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345301" y="2436409"/>
              <a:ext cx="23883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700" dirty="0" smtClean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X</a:t>
              </a:r>
              <a:endParaRPr lang="id-ID" sz="7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9889592" y="2493447"/>
              <a:ext cx="95536" cy="818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0035413" y="2493448"/>
              <a:ext cx="95536" cy="818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109755" y="3622882"/>
              <a:ext cx="2041666" cy="72423"/>
            </a:xfrm>
            <a:prstGeom prst="roundRect">
              <a:avLst/>
            </a:prstGeom>
            <a:solidFill>
              <a:srgbClr val="C7B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8106769" y="3750789"/>
              <a:ext cx="1542197" cy="110002"/>
            </a:xfrm>
            <a:prstGeom prst="roundRect">
              <a:avLst/>
            </a:prstGeom>
            <a:solidFill>
              <a:srgbClr val="C7B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840290" y="3041220"/>
            <a:ext cx="2364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NO ACTIVE</a:t>
            </a:r>
          </a:p>
          <a:p>
            <a:pPr algn="ctr"/>
            <a:r>
              <a:rPr lang="id-ID" sz="22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INTERNET CONNECTION</a:t>
            </a:r>
            <a:endParaRPr lang="id-ID" sz="22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7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7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750" tmFilter="0, 0; .2, .5; .8, .5; 1, 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75" autoRev="1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54167E-6 -1.11111E-6 L -0.00065 0.08102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321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4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65 0.08102 L -0.00013 0.12408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15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4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1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grpId="1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5" grpId="0" animBg="1"/>
      <p:bldP spid="35" grpId="1" animBg="1"/>
      <p:bldP spid="18" grpId="0" build="allAtOnce"/>
      <p:bldP spid="21" grpId="0" animBg="1"/>
      <p:bldP spid="21" grpId="1" animBg="1"/>
      <p:bldP spid="21" grpId="2" animBg="1"/>
      <p:bldP spid="21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50" grpId="0"/>
      <p:bldP spid="50" grpId="1"/>
      <p:bldP spid="51" grpId="0"/>
      <p:bldP spid="51" grpId="1"/>
      <p:bldP spid="24" grpId="0"/>
      <p:bldP spid="24" grpId="1"/>
      <p:bldP spid="52" grpId="0"/>
      <p:bldP spid="52" grpId="1"/>
      <p:bldP spid="53" grpId="0"/>
      <p:bldP spid="53" grpId="1"/>
      <p:bldP spid="68" grpId="0" uiExpand="1" build="p"/>
      <p:bldP spid="68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24598" y="1681366"/>
            <a:ext cx="3818021" cy="36575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47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239</Words>
  <Application>Microsoft Office PowerPoint</Application>
  <PresentationFormat>Widescreen</PresentationFormat>
  <Paragraphs>84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 Unicode MS</vt:lpstr>
      <vt:lpstr>SimSun</vt:lpstr>
      <vt:lpstr>Agency FB</vt:lpstr>
      <vt:lpstr>Aharoni</vt:lpstr>
      <vt:lpstr>Antonio</vt:lpstr>
      <vt:lpstr>Arial</vt:lpstr>
      <vt:lpstr>Arvo</vt:lpstr>
      <vt:lpstr>Calibri</vt:lpstr>
      <vt:lpstr>Calibri Light</vt:lpstr>
      <vt:lpstr>Courier New</vt:lpstr>
      <vt:lpstr>Gill Sans</vt:lpstr>
      <vt:lpstr>Lato Regular</vt:lpstr>
      <vt:lpstr>Open Sans</vt:lpstr>
      <vt:lpstr>Oswald</vt:lpstr>
      <vt:lpstr>Raleway</vt:lpstr>
      <vt:lpstr>Raleway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Acer</cp:lastModifiedBy>
  <cp:revision>120</cp:revision>
  <dcterms:created xsi:type="dcterms:W3CDTF">2015-06-12T04:50:42Z</dcterms:created>
  <dcterms:modified xsi:type="dcterms:W3CDTF">2015-06-15T08:54:26Z</dcterms:modified>
</cp:coreProperties>
</file>